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702" r:id="rId6"/>
    <p:sldMasterId id="2147483727" r:id="rId7"/>
    <p:sldMasterId id="2147483740" r:id="rId8"/>
    <p:sldMasterId id="2147483755" r:id="rId9"/>
    <p:sldMasterId id="2147483767" r:id="rId10"/>
    <p:sldMasterId id="2147483779" r:id="rId11"/>
    <p:sldMasterId id="2147483791" r:id="rId12"/>
  </p:sldMasterIdLst>
  <p:notesMasterIdLst>
    <p:notesMasterId r:id="rId58"/>
  </p:notesMasterIdLst>
  <p:sldIdLst>
    <p:sldId id="392" r:id="rId13"/>
    <p:sldId id="681" r:id="rId14"/>
    <p:sldId id="720" r:id="rId15"/>
    <p:sldId id="722" r:id="rId16"/>
    <p:sldId id="2145" r:id="rId17"/>
    <p:sldId id="2148" r:id="rId18"/>
    <p:sldId id="1750" r:id="rId19"/>
    <p:sldId id="2187" r:id="rId20"/>
    <p:sldId id="2188" r:id="rId21"/>
    <p:sldId id="2210" r:id="rId22"/>
    <p:sldId id="2189" r:id="rId23"/>
    <p:sldId id="2146" r:id="rId24"/>
    <p:sldId id="930" r:id="rId25"/>
    <p:sldId id="2209" r:id="rId26"/>
    <p:sldId id="2078" r:id="rId27"/>
    <p:sldId id="2082" r:id="rId28"/>
    <p:sldId id="2168" r:id="rId29"/>
    <p:sldId id="2208" r:id="rId30"/>
    <p:sldId id="2200" r:id="rId31"/>
    <p:sldId id="2151" r:id="rId32"/>
    <p:sldId id="2173" r:id="rId33"/>
    <p:sldId id="2218" r:id="rId34"/>
    <p:sldId id="1752" r:id="rId35"/>
    <p:sldId id="421" r:id="rId36"/>
    <p:sldId id="422" r:id="rId37"/>
    <p:sldId id="712" r:id="rId38"/>
    <p:sldId id="426" r:id="rId39"/>
    <p:sldId id="934" r:id="rId40"/>
    <p:sldId id="459" r:id="rId41"/>
    <p:sldId id="920" r:id="rId42"/>
    <p:sldId id="1755" r:id="rId43"/>
    <p:sldId id="922" r:id="rId44"/>
    <p:sldId id="657" r:id="rId45"/>
    <p:sldId id="1754" r:id="rId46"/>
    <p:sldId id="2217" r:id="rId47"/>
    <p:sldId id="2213" r:id="rId48"/>
    <p:sldId id="259" r:id="rId49"/>
    <p:sldId id="2215" r:id="rId50"/>
    <p:sldId id="2172" r:id="rId51"/>
    <p:sldId id="2214" r:id="rId52"/>
    <p:sldId id="2216" r:id="rId53"/>
    <p:sldId id="2211" r:id="rId54"/>
    <p:sldId id="267" r:id="rId55"/>
    <p:sldId id="2212" r:id="rId56"/>
    <p:sldId id="221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2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P. Prostko" userId="57af0305-f4ff-4cda-9e98-7abbd193299d" providerId="ADAL" clId="{3EF5DDED-D4C6-49D9-A54D-7672AA57B572}"/>
    <pc:docChg chg="undo custSel addSld delSld modSld sldOrd delMainMaster">
      <pc:chgData name="Eric P. Prostko" userId="57af0305-f4ff-4cda-9e98-7abbd193299d" providerId="ADAL" clId="{3EF5DDED-D4C6-49D9-A54D-7672AA57B572}" dt="2024-11-19T14:54:19.460" v="2081" actId="1076"/>
      <pc:docMkLst>
        <pc:docMk/>
      </pc:docMkLst>
      <pc:sldChg chg="modSp add">
        <pc:chgData name="Eric P. Prostko" userId="57af0305-f4ff-4cda-9e98-7abbd193299d" providerId="ADAL" clId="{3EF5DDED-D4C6-49D9-A54D-7672AA57B572}" dt="2024-11-04T21:28:52.247" v="1346" actId="6549"/>
        <pc:sldMkLst>
          <pc:docMk/>
          <pc:sldMk cId="0" sldId="259"/>
        </pc:sldMkLst>
        <pc:spChg chg="mod">
          <ac:chgData name="Eric P. Prostko" userId="57af0305-f4ff-4cda-9e98-7abbd193299d" providerId="ADAL" clId="{3EF5DDED-D4C6-49D9-A54D-7672AA57B572}" dt="2024-11-04T21:28:52.247" v="1346" actId="6549"/>
          <ac:spMkLst>
            <pc:docMk/>
            <pc:sldMk cId="0" sldId="259"/>
            <ac:spMk id="5123" creationId="{0B992141-9139-44ED-8774-F188235D0C86}"/>
          </ac:spMkLst>
        </pc:spChg>
      </pc:sldChg>
      <pc:sldChg chg="modSp">
        <pc:chgData name="Eric P. Prostko" userId="57af0305-f4ff-4cda-9e98-7abbd193299d" providerId="ADAL" clId="{3EF5DDED-D4C6-49D9-A54D-7672AA57B572}" dt="2024-11-04T14:41:13.997" v="566" actId="1076"/>
        <pc:sldMkLst>
          <pc:docMk/>
          <pc:sldMk cId="1907086133" sldId="267"/>
        </pc:sldMkLst>
        <pc:picChg chg="mod">
          <ac:chgData name="Eric P. Prostko" userId="57af0305-f4ff-4cda-9e98-7abbd193299d" providerId="ADAL" clId="{3EF5DDED-D4C6-49D9-A54D-7672AA57B572}" dt="2024-11-04T14:41:13.997" v="566" actId="1076"/>
          <ac:picMkLst>
            <pc:docMk/>
            <pc:sldMk cId="1907086133" sldId="267"/>
            <ac:picMk id="4" creationId="{164662D0-09B4-4DAE-9639-EAAFDE333314}"/>
          </ac:picMkLst>
        </pc:picChg>
      </pc:sldChg>
      <pc:sldChg chg="add del">
        <pc:chgData name="Eric P. Prostko" userId="57af0305-f4ff-4cda-9e98-7abbd193299d" providerId="ADAL" clId="{3EF5DDED-D4C6-49D9-A54D-7672AA57B572}" dt="2024-11-04T14:42:45.752" v="569"/>
        <pc:sldMkLst>
          <pc:docMk/>
          <pc:sldMk cId="2406779725" sldId="421"/>
        </pc:sldMkLst>
      </pc:sldChg>
      <pc:sldChg chg="add del">
        <pc:chgData name="Eric P. Prostko" userId="57af0305-f4ff-4cda-9e98-7abbd193299d" providerId="ADAL" clId="{3EF5DDED-D4C6-49D9-A54D-7672AA57B572}" dt="2024-11-04T14:42:45.752" v="569"/>
        <pc:sldMkLst>
          <pc:docMk/>
          <pc:sldMk cId="1416992707" sldId="422"/>
        </pc:sldMkLst>
      </pc:sldChg>
      <pc:sldChg chg="modSp add del">
        <pc:chgData name="Eric P. Prostko" userId="57af0305-f4ff-4cda-9e98-7abbd193299d" providerId="ADAL" clId="{3EF5DDED-D4C6-49D9-A54D-7672AA57B572}" dt="2024-11-04T15:01:42.801" v="950" actId="1076"/>
        <pc:sldMkLst>
          <pc:docMk/>
          <pc:sldMk cId="1926591982" sldId="426"/>
        </pc:sldMkLst>
        <pc:picChg chg="mod">
          <ac:chgData name="Eric P. Prostko" userId="57af0305-f4ff-4cda-9e98-7abbd193299d" providerId="ADAL" clId="{3EF5DDED-D4C6-49D9-A54D-7672AA57B572}" dt="2024-11-04T15:01:39.210" v="947" actId="1076"/>
          <ac:picMkLst>
            <pc:docMk/>
            <pc:sldMk cId="1926591982" sldId="426"/>
            <ac:picMk id="60419" creationId="{00000000-0000-0000-0000-000000000000}"/>
          </ac:picMkLst>
        </pc:picChg>
        <pc:picChg chg="mod">
          <ac:chgData name="Eric P. Prostko" userId="57af0305-f4ff-4cda-9e98-7abbd193299d" providerId="ADAL" clId="{3EF5DDED-D4C6-49D9-A54D-7672AA57B572}" dt="2024-11-04T15:01:42.801" v="950" actId="1076"/>
          <ac:picMkLst>
            <pc:docMk/>
            <pc:sldMk cId="1926591982" sldId="426"/>
            <ac:picMk id="60420" creationId="{00000000-0000-0000-0000-000000000000}"/>
          </ac:picMkLst>
        </pc:picChg>
        <pc:picChg chg="mod">
          <ac:chgData name="Eric P. Prostko" userId="57af0305-f4ff-4cda-9e98-7abbd193299d" providerId="ADAL" clId="{3EF5DDED-D4C6-49D9-A54D-7672AA57B572}" dt="2024-11-04T14:43:04.579" v="572" actId="1076"/>
          <ac:picMkLst>
            <pc:docMk/>
            <pc:sldMk cId="1926591982" sldId="426"/>
            <ac:picMk id="60421" creationId="{00000000-0000-0000-0000-000000000000}"/>
          </ac:picMkLst>
        </pc:picChg>
      </pc:sldChg>
      <pc:sldChg chg="modSp add del">
        <pc:chgData name="Eric P. Prostko" userId="57af0305-f4ff-4cda-9e98-7abbd193299d" providerId="ADAL" clId="{3EF5DDED-D4C6-49D9-A54D-7672AA57B572}" dt="2024-11-04T15:02:10.447" v="954" actId="1076"/>
        <pc:sldMkLst>
          <pc:docMk/>
          <pc:sldMk cId="4041241605" sldId="459"/>
        </pc:sldMkLst>
        <pc:spChg chg="mod">
          <ac:chgData name="Eric P. Prostko" userId="57af0305-f4ff-4cda-9e98-7abbd193299d" providerId="ADAL" clId="{3EF5DDED-D4C6-49D9-A54D-7672AA57B572}" dt="2024-11-04T15:02:03.453" v="953" actId="1076"/>
          <ac:spMkLst>
            <pc:docMk/>
            <pc:sldMk cId="4041241605" sldId="459"/>
            <ac:spMk id="4" creationId="{A4E204B8-85D3-4FF8-AE88-BD84DEC95152}"/>
          </ac:spMkLst>
        </pc:spChg>
        <pc:spChg chg="mod">
          <ac:chgData name="Eric P. Prostko" userId="57af0305-f4ff-4cda-9e98-7abbd193299d" providerId="ADAL" clId="{3EF5DDED-D4C6-49D9-A54D-7672AA57B572}" dt="2024-11-04T15:02:10.447" v="954" actId="1076"/>
          <ac:spMkLst>
            <pc:docMk/>
            <pc:sldMk cId="4041241605" sldId="459"/>
            <ac:spMk id="5" creationId="{AFD68FA2-B7E1-42F3-946F-7A72D0902E34}"/>
          </ac:spMkLst>
        </pc:spChg>
      </pc:sldChg>
      <pc:sldChg chg="modSp add del">
        <pc:chgData name="Eric P. Prostko" userId="57af0305-f4ff-4cda-9e98-7abbd193299d" providerId="ADAL" clId="{3EF5DDED-D4C6-49D9-A54D-7672AA57B572}" dt="2024-11-04T14:43:29.283" v="575" actId="1076"/>
        <pc:sldMkLst>
          <pc:docMk/>
          <pc:sldMk cId="2138284269" sldId="657"/>
        </pc:sldMkLst>
        <pc:spChg chg="mod">
          <ac:chgData name="Eric P. Prostko" userId="57af0305-f4ff-4cda-9e98-7abbd193299d" providerId="ADAL" clId="{3EF5DDED-D4C6-49D9-A54D-7672AA57B572}" dt="2024-11-04T14:43:29.283" v="575" actId="1076"/>
          <ac:spMkLst>
            <pc:docMk/>
            <pc:sldMk cId="2138284269" sldId="657"/>
            <ac:spMk id="11" creationId="{A014FFD0-3B8D-44D7-A2ED-490665884474}"/>
          </ac:spMkLst>
        </pc:spChg>
      </pc:sldChg>
      <pc:sldChg chg="modSp add del">
        <pc:chgData name="Eric P. Prostko" userId="57af0305-f4ff-4cda-9e98-7abbd193299d" providerId="ADAL" clId="{3EF5DDED-D4C6-49D9-A54D-7672AA57B572}" dt="2024-11-04T14:43:18.459" v="574" actId="1076"/>
        <pc:sldMkLst>
          <pc:docMk/>
          <pc:sldMk cId="8922114" sldId="712"/>
        </pc:sldMkLst>
        <pc:spChg chg="mod">
          <ac:chgData name="Eric P. Prostko" userId="57af0305-f4ff-4cda-9e98-7abbd193299d" providerId="ADAL" clId="{3EF5DDED-D4C6-49D9-A54D-7672AA57B572}" dt="2024-11-04T14:42:54.436" v="571" actId="27636"/>
          <ac:spMkLst>
            <pc:docMk/>
            <pc:sldMk cId="8922114" sldId="712"/>
            <ac:spMk id="4" creationId="{5A24409D-B7B7-45DD-9342-C19C67FFE142}"/>
          </ac:spMkLst>
        </pc:spChg>
        <pc:spChg chg="mod">
          <ac:chgData name="Eric P. Prostko" userId="57af0305-f4ff-4cda-9e98-7abbd193299d" providerId="ADAL" clId="{3EF5DDED-D4C6-49D9-A54D-7672AA57B572}" dt="2024-11-04T14:43:13.341" v="573" actId="1076"/>
          <ac:spMkLst>
            <pc:docMk/>
            <pc:sldMk cId="8922114" sldId="712"/>
            <ac:spMk id="8" creationId="{0EE21B51-16D6-4D2B-89E8-9561ED664AD3}"/>
          </ac:spMkLst>
        </pc:spChg>
        <pc:picChg chg="mod">
          <ac:chgData name="Eric P. Prostko" userId="57af0305-f4ff-4cda-9e98-7abbd193299d" providerId="ADAL" clId="{3EF5DDED-D4C6-49D9-A54D-7672AA57B572}" dt="2024-11-04T14:43:18.459" v="574" actId="1076"/>
          <ac:picMkLst>
            <pc:docMk/>
            <pc:sldMk cId="8922114" sldId="712"/>
            <ac:picMk id="7" creationId="{7612A34A-3491-4767-A523-379DBD0F7F47}"/>
          </ac:picMkLst>
        </pc:picChg>
      </pc:sldChg>
      <pc:sldChg chg="modSp add">
        <pc:chgData name="Eric P. Prostko" userId="57af0305-f4ff-4cda-9e98-7abbd193299d" providerId="ADAL" clId="{3EF5DDED-D4C6-49D9-A54D-7672AA57B572}" dt="2024-11-05T15:26:09.105" v="1996" actId="14100"/>
        <pc:sldMkLst>
          <pc:docMk/>
          <pc:sldMk cId="75756135" sldId="722"/>
        </pc:sldMkLst>
        <pc:spChg chg="mod">
          <ac:chgData name="Eric P. Prostko" userId="57af0305-f4ff-4cda-9e98-7abbd193299d" providerId="ADAL" clId="{3EF5DDED-D4C6-49D9-A54D-7672AA57B572}" dt="2024-11-05T15:26:09.105" v="1996" actId="14100"/>
          <ac:spMkLst>
            <pc:docMk/>
            <pc:sldMk cId="75756135" sldId="722"/>
            <ac:spMk id="6" creationId="{C2A913D5-7CF5-4589-83F9-6C5E2FED34D0}"/>
          </ac:spMkLst>
        </pc:spChg>
        <pc:picChg chg="mod">
          <ac:chgData name="Eric P. Prostko" userId="57af0305-f4ff-4cda-9e98-7abbd193299d" providerId="ADAL" clId="{3EF5DDED-D4C6-49D9-A54D-7672AA57B572}" dt="2024-11-05T15:25:58.198" v="1993" actId="1076"/>
          <ac:picMkLst>
            <pc:docMk/>
            <pc:sldMk cId="75756135" sldId="722"/>
            <ac:picMk id="1026" creationId="{399FFB98-C937-4B2B-A38E-DD4C687A5E31}"/>
          </ac:picMkLst>
        </pc:picChg>
        <pc:picChg chg="mod">
          <ac:chgData name="Eric P. Prostko" userId="57af0305-f4ff-4cda-9e98-7abbd193299d" providerId="ADAL" clId="{3EF5DDED-D4C6-49D9-A54D-7672AA57B572}" dt="2024-11-05T15:25:56.894" v="1992" actId="1076"/>
          <ac:picMkLst>
            <pc:docMk/>
            <pc:sldMk cId="75756135" sldId="722"/>
            <ac:picMk id="1028" creationId="{D36C1AE9-CC9F-4A8D-9074-DFBD6ECF127A}"/>
          </ac:picMkLst>
        </pc:picChg>
        <pc:picChg chg="mod">
          <ac:chgData name="Eric P. Prostko" userId="57af0305-f4ff-4cda-9e98-7abbd193299d" providerId="ADAL" clId="{3EF5DDED-D4C6-49D9-A54D-7672AA57B572}" dt="2024-11-05T15:25:54.313" v="1990" actId="1076"/>
          <ac:picMkLst>
            <pc:docMk/>
            <pc:sldMk cId="75756135" sldId="722"/>
            <ac:picMk id="1034" creationId="{9E51DBB6-BF8C-43F4-BE97-75B6D7D9BAF2}"/>
          </ac:picMkLst>
        </pc:picChg>
        <pc:picChg chg="mod">
          <ac:chgData name="Eric P. Prostko" userId="57af0305-f4ff-4cda-9e98-7abbd193299d" providerId="ADAL" clId="{3EF5DDED-D4C6-49D9-A54D-7672AA57B572}" dt="2024-11-05T15:25:55.408" v="1991" actId="1076"/>
          <ac:picMkLst>
            <pc:docMk/>
            <pc:sldMk cId="75756135" sldId="722"/>
            <ac:picMk id="1036" creationId="{60EE6E81-F427-4907-BF13-4FBA5CACF502}"/>
          </ac:picMkLst>
        </pc:picChg>
      </pc:sldChg>
      <pc:sldChg chg="modSp add del">
        <pc:chgData name="Eric P. Prostko" userId="57af0305-f4ff-4cda-9e98-7abbd193299d" providerId="ADAL" clId="{3EF5DDED-D4C6-49D9-A54D-7672AA57B572}" dt="2024-11-04T14:42:54.394" v="570" actId="1076"/>
        <pc:sldMkLst>
          <pc:docMk/>
          <pc:sldMk cId="1698978346" sldId="920"/>
        </pc:sldMkLst>
        <pc:spChg chg="mod">
          <ac:chgData name="Eric P. Prostko" userId="57af0305-f4ff-4cda-9e98-7abbd193299d" providerId="ADAL" clId="{3EF5DDED-D4C6-49D9-A54D-7672AA57B572}" dt="2024-11-04T14:42:54.394" v="570" actId="1076"/>
          <ac:spMkLst>
            <pc:docMk/>
            <pc:sldMk cId="1698978346" sldId="920"/>
            <ac:spMk id="10" creationId="{8830FA43-4A60-4B16-BB52-4CF8F91024F6}"/>
          </ac:spMkLst>
        </pc:spChg>
      </pc:sldChg>
      <pc:sldChg chg="add del">
        <pc:chgData name="Eric P. Prostko" userId="57af0305-f4ff-4cda-9e98-7abbd193299d" providerId="ADAL" clId="{3EF5DDED-D4C6-49D9-A54D-7672AA57B572}" dt="2024-11-04T14:42:45.752" v="569"/>
        <pc:sldMkLst>
          <pc:docMk/>
          <pc:sldMk cId="1199592469" sldId="922"/>
        </pc:sldMkLst>
      </pc:sldChg>
      <pc:sldChg chg="modSp add del">
        <pc:chgData name="Eric P. Prostko" userId="57af0305-f4ff-4cda-9e98-7abbd193299d" providerId="ADAL" clId="{3EF5DDED-D4C6-49D9-A54D-7672AA57B572}" dt="2024-11-04T15:01:48.829" v="951" actId="1076"/>
        <pc:sldMkLst>
          <pc:docMk/>
          <pc:sldMk cId="3974430127" sldId="934"/>
        </pc:sldMkLst>
        <pc:spChg chg="mod">
          <ac:chgData name="Eric P. Prostko" userId="57af0305-f4ff-4cda-9e98-7abbd193299d" providerId="ADAL" clId="{3EF5DDED-D4C6-49D9-A54D-7672AA57B572}" dt="2024-11-04T15:01:48.829" v="951" actId="1076"/>
          <ac:spMkLst>
            <pc:docMk/>
            <pc:sldMk cId="3974430127" sldId="934"/>
            <ac:spMk id="7" creationId="{6D2BA9F6-E7BC-4BC7-A433-EAA4155E8A3C}"/>
          </ac:spMkLst>
        </pc:spChg>
      </pc:sldChg>
      <pc:sldChg chg="modSp add del">
        <pc:chgData name="Eric P. Prostko" userId="57af0305-f4ff-4cda-9e98-7abbd193299d" providerId="ADAL" clId="{3EF5DDED-D4C6-49D9-A54D-7672AA57B572}" dt="2024-11-05T15:18:34.071" v="1985" actId="1076"/>
        <pc:sldMkLst>
          <pc:docMk/>
          <pc:sldMk cId="7546836" sldId="1752"/>
        </pc:sldMkLst>
        <pc:spChg chg="mod">
          <ac:chgData name="Eric P. Prostko" userId="57af0305-f4ff-4cda-9e98-7abbd193299d" providerId="ADAL" clId="{3EF5DDED-D4C6-49D9-A54D-7672AA57B572}" dt="2024-11-05T15:18:29.303" v="1984" actId="1076"/>
          <ac:spMkLst>
            <pc:docMk/>
            <pc:sldMk cId="7546836" sldId="1752"/>
            <ac:spMk id="8" creationId="{E6C877ED-2676-41CC-99A1-96EADE8DED9E}"/>
          </ac:spMkLst>
        </pc:spChg>
        <pc:spChg chg="mod">
          <ac:chgData name="Eric P. Prostko" userId="57af0305-f4ff-4cda-9e98-7abbd193299d" providerId="ADAL" clId="{3EF5DDED-D4C6-49D9-A54D-7672AA57B572}" dt="2024-11-04T14:59:26.228" v="929" actId="1076"/>
          <ac:spMkLst>
            <pc:docMk/>
            <pc:sldMk cId="7546836" sldId="1752"/>
            <ac:spMk id="10" creationId="{320AABF5-1BF2-4E8F-AC52-36E1C04186F5}"/>
          </ac:spMkLst>
        </pc:spChg>
        <pc:picChg chg="mod">
          <ac:chgData name="Eric P. Prostko" userId="57af0305-f4ff-4cda-9e98-7abbd193299d" providerId="ADAL" clId="{3EF5DDED-D4C6-49D9-A54D-7672AA57B572}" dt="2024-11-04T14:59:22.482" v="928" actId="1076"/>
          <ac:picMkLst>
            <pc:docMk/>
            <pc:sldMk cId="7546836" sldId="1752"/>
            <ac:picMk id="9" creationId="{AFBCD05B-ABC5-4C08-872C-DD173DE89B32}"/>
          </ac:picMkLst>
        </pc:picChg>
        <pc:picChg chg="mod">
          <ac:chgData name="Eric P. Prostko" userId="57af0305-f4ff-4cda-9e98-7abbd193299d" providerId="ADAL" clId="{3EF5DDED-D4C6-49D9-A54D-7672AA57B572}" dt="2024-11-05T15:18:34.071" v="1985" actId="1076"/>
          <ac:picMkLst>
            <pc:docMk/>
            <pc:sldMk cId="7546836" sldId="1752"/>
            <ac:picMk id="11" creationId="{DCB40CCA-DB07-4D61-9B10-0B093507982E}"/>
          </ac:picMkLst>
        </pc:picChg>
      </pc:sldChg>
      <pc:sldChg chg="addSp delSp modSp add del">
        <pc:chgData name="Eric P. Prostko" userId="57af0305-f4ff-4cda-9e98-7abbd193299d" providerId="ADAL" clId="{3EF5DDED-D4C6-49D9-A54D-7672AA57B572}" dt="2024-11-04T21:36:28.071" v="1490" actId="1076"/>
        <pc:sldMkLst>
          <pc:docMk/>
          <pc:sldMk cId="3965991863" sldId="1754"/>
        </pc:sldMkLst>
        <pc:spChg chg="mod">
          <ac:chgData name="Eric P. Prostko" userId="57af0305-f4ff-4cda-9e98-7abbd193299d" providerId="ADAL" clId="{3EF5DDED-D4C6-49D9-A54D-7672AA57B572}" dt="2024-11-04T14:56:21.723" v="892" actId="1076"/>
          <ac:spMkLst>
            <pc:docMk/>
            <pc:sldMk cId="3965991863" sldId="1754"/>
            <ac:spMk id="2" creationId="{B3349E41-48A8-405B-AE01-5573F4617111}"/>
          </ac:spMkLst>
        </pc:spChg>
        <pc:spChg chg="del mod">
          <ac:chgData name="Eric P. Prostko" userId="57af0305-f4ff-4cda-9e98-7abbd193299d" providerId="ADAL" clId="{3EF5DDED-D4C6-49D9-A54D-7672AA57B572}" dt="2024-11-04T14:56:27.895" v="895" actId="478"/>
          <ac:spMkLst>
            <pc:docMk/>
            <pc:sldMk cId="3965991863" sldId="1754"/>
            <ac:spMk id="4" creationId="{4E4BD659-AC01-4501-B54C-F8096256F0AF}"/>
          </ac:spMkLst>
        </pc:spChg>
        <pc:spChg chg="add mod">
          <ac:chgData name="Eric P. Prostko" userId="57af0305-f4ff-4cda-9e98-7abbd193299d" providerId="ADAL" clId="{3EF5DDED-D4C6-49D9-A54D-7672AA57B572}" dt="2024-11-04T21:36:28.071" v="1490" actId="1076"/>
          <ac:spMkLst>
            <pc:docMk/>
            <pc:sldMk cId="3965991863" sldId="1754"/>
            <ac:spMk id="7" creationId="{151EAA30-17D6-4B3A-A9A6-F334FF205581}"/>
          </ac:spMkLst>
        </pc:spChg>
        <pc:spChg chg="add mod">
          <ac:chgData name="Eric P. Prostko" userId="57af0305-f4ff-4cda-9e98-7abbd193299d" providerId="ADAL" clId="{3EF5DDED-D4C6-49D9-A54D-7672AA57B572}" dt="2024-11-04T21:36:03.484" v="1480" actId="20577"/>
          <ac:spMkLst>
            <pc:docMk/>
            <pc:sldMk cId="3965991863" sldId="1754"/>
            <ac:spMk id="8" creationId="{2C4E2F6E-E2C1-45A6-B0CF-0F9806BDDB19}"/>
          </ac:spMkLst>
        </pc:spChg>
        <pc:picChg chg="del">
          <ac:chgData name="Eric P. Prostko" userId="57af0305-f4ff-4cda-9e98-7abbd193299d" providerId="ADAL" clId="{3EF5DDED-D4C6-49D9-A54D-7672AA57B572}" dt="2024-11-04T14:55:32.383" v="658" actId="478"/>
          <ac:picMkLst>
            <pc:docMk/>
            <pc:sldMk cId="3965991863" sldId="1754"/>
            <ac:picMk id="3" creationId="{AE8E15A1-93D1-4A5E-97BD-4CE55547082D}"/>
          </ac:picMkLst>
        </pc:picChg>
        <pc:picChg chg="add mod modCrop">
          <ac:chgData name="Eric P. Prostko" userId="57af0305-f4ff-4cda-9e98-7abbd193299d" providerId="ADAL" clId="{3EF5DDED-D4C6-49D9-A54D-7672AA57B572}" dt="2024-11-04T14:56:18.425" v="891" actId="1076"/>
          <ac:picMkLst>
            <pc:docMk/>
            <pc:sldMk cId="3965991863" sldId="1754"/>
            <ac:picMk id="5" creationId="{60A4C78E-47C9-49BE-8BAD-BF4DF19EB696}"/>
          </ac:picMkLst>
        </pc:picChg>
        <pc:picChg chg="add mod">
          <ac:chgData name="Eric P. Prostko" userId="57af0305-f4ff-4cda-9e98-7abbd193299d" providerId="ADAL" clId="{3EF5DDED-D4C6-49D9-A54D-7672AA57B572}" dt="2024-11-04T14:57:25.788" v="900" actId="1076"/>
          <ac:picMkLst>
            <pc:docMk/>
            <pc:sldMk cId="3965991863" sldId="1754"/>
            <ac:picMk id="1026" creationId="{7DCD2C2A-2810-4B43-9839-24C845888CCB}"/>
          </ac:picMkLst>
        </pc:picChg>
        <pc:cxnChg chg="del">
          <ac:chgData name="Eric P. Prostko" userId="57af0305-f4ff-4cda-9e98-7abbd193299d" providerId="ADAL" clId="{3EF5DDED-D4C6-49D9-A54D-7672AA57B572}" dt="2024-11-04T14:56:25.673" v="894" actId="478"/>
          <ac:cxnSpMkLst>
            <pc:docMk/>
            <pc:sldMk cId="3965991863" sldId="1754"/>
            <ac:cxnSpMk id="6" creationId="{FFAB2B51-CE00-4450-BC04-76CB2D9B355A}"/>
          </ac:cxnSpMkLst>
        </pc:cxnChg>
      </pc:sldChg>
      <pc:sldChg chg="addSp delSp modSp add del">
        <pc:chgData name="Eric P. Prostko" userId="57af0305-f4ff-4cda-9e98-7abbd193299d" providerId="ADAL" clId="{3EF5DDED-D4C6-49D9-A54D-7672AA57B572}" dt="2024-11-04T15:00:38.033" v="943" actId="1076"/>
        <pc:sldMkLst>
          <pc:docMk/>
          <pc:sldMk cId="1689698292" sldId="1755"/>
        </pc:sldMkLst>
        <pc:spChg chg="mod">
          <ac:chgData name="Eric P. Prostko" userId="57af0305-f4ff-4cda-9e98-7abbd193299d" providerId="ADAL" clId="{3EF5DDED-D4C6-49D9-A54D-7672AA57B572}" dt="2024-11-04T14:59:04.569" v="924" actId="1076"/>
          <ac:spMkLst>
            <pc:docMk/>
            <pc:sldMk cId="1689698292" sldId="1755"/>
            <ac:spMk id="2" creationId="{187EABBE-76D0-4A40-A5E8-B41D30B9A7B2}"/>
          </ac:spMkLst>
        </pc:spChg>
        <pc:spChg chg="add del mod">
          <ac:chgData name="Eric P. Prostko" userId="57af0305-f4ff-4cda-9e98-7abbd193299d" providerId="ADAL" clId="{3EF5DDED-D4C6-49D9-A54D-7672AA57B572}" dt="2024-11-04T14:52:36.401" v="580"/>
          <ac:spMkLst>
            <pc:docMk/>
            <pc:sldMk cId="1689698292" sldId="1755"/>
            <ac:spMk id="4" creationId="{893B9666-F0BC-431C-83B7-5E3E84AE39FB}"/>
          </ac:spMkLst>
        </pc:spChg>
        <pc:spChg chg="add mod">
          <ac:chgData name="Eric P. Prostko" userId="57af0305-f4ff-4cda-9e98-7abbd193299d" providerId="ADAL" clId="{3EF5DDED-D4C6-49D9-A54D-7672AA57B572}" dt="2024-11-04T15:00:18.508" v="936" actId="14100"/>
          <ac:spMkLst>
            <pc:docMk/>
            <pc:sldMk cId="1689698292" sldId="1755"/>
            <ac:spMk id="7" creationId="{BE258307-583E-4BC5-A1C3-EE6962AB9940}"/>
          </ac:spMkLst>
        </pc:spChg>
        <pc:spChg chg="add del mod">
          <ac:chgData name="Eric P. Prostko" userId="57af0305-f4ff-4cda-9e98-7abbd193299d" providerId="ADAL" clId="{3EF5DDED-D4C6-49D9-A54D-7672AA57B572}" dt="2024-11-04T15:00:30.141" v="940" actId="478"/>
          <ac:spMkLst>
            <pc:docMk/>
            <pc:sldMk cId="1689698292" sldId="1755"/>
            <ac:spMk id="8" creationId="{D63306F2-E368-4660-9EE4-89E0EE5E655D}"/>
          </ac:spMkLst>
        </pc:spChg>
        <pc:picChg chg="add mod modCrop">
          <ac:chgData name="Eric P. Prostko" userId="57af0305-f4ff-4cda-9e98-7abbd193299d" providerId="ADAL" clId="{3EF5DDED-D4C6-49D9-A54D-7672AA57B572}" dt="2024-11-04T15:00:38.033" v="943" actId="1076"/>
          <ac:picMkLst>
            <pc:docMk/>
            <pc:sldMk cId="1689698292" sldId="1755"/>
            <ac:picMk id="5" creationId="{79E2043A-4784-4B3A-906F-65E652B8CA1F}"/>
          </ac:picMkLst>
        </pc:picChg>
        <pc:picChg chg="del">
          <ac:chgData name="Eric P. Prostko" userId="57af0305-f4ff-4cda-9e98-7abbd193299d" providerId="ADAL" clId="{3EF5DDED-D4C6-49D9-A54D-7672AA57B572}" dt="2024-11-04T14:52:34.080" v="579" actId="478"/>
          <ac:picMkLst>
            <pc:docMk/>
            <pc:sldMk cId="1689698292" sldId="1755"/>
            <ac:picMk id="6" creationId="{9E30A4B6-97EC-4C8E-B8DB-07D3D3DAECA5}"/>
          </ac:picMkLst>
        </pc:picChg>
        <pc:picChg chg="add mod">
          <ac:chgData name="Eric P. Prostko" userId="57af0305-f4ff-4cda-9e98-7abbd193299d" providerId="ADAL" clId="{3EF5DDED-D4C6-49D9-A54D-7672AA57B572}" dt="2024-11-04T15:00:35.996" v="942" actId="1076"/>
          <ac:picMkLst>
            <pc:docMk/>
            <pc:sldMk cId="1689698292" sldId="1755"/>
            <ac:picMk id="9" creationId="{59D02C76-2CC4-471B-AE04-3CF8093FCF29}"/>
          </ac:picMkLst>
        </pc:picChg>
      </pc:sldChg>
      <pc:sldChg chg="addSp modSp add">
        <pc:chgData name="Eric P. Prostko" userId="57af0305-f4ff-4cda-9e98-7abbd193299d" providerId="ADAL" clId="{3EF5DDED-D4C6-49D9-A54D-7672AA57B572}" dt="2024-11-19T14:54:19.460" v="2081" actId="1076"/>
        <pc:sldMkLst>
          <pc:docMk/>
          <pc:sldMk cId="1057958370" sldId="2078"/>
        </pc:sldMkLst>
        <pc:spChg chg="mod">
          <ac:chgData name="Eric P. Prostko" userId="57af0305-f4ff-4cda-9e98-7abbd193299d" providerId="ADAL" clId="{3EF5DDED-D4C6-49D9-A54D-7672AA57B572}" dt="2024-11-19T14:54:19.460" v="2081" actId="1076"/>
          <ac:spMkLst>
            <pc:docMk/>
            <pc:sldMk cId="1057958370" sldId="2078"/>
            <ac:spMk id="26" creationId="{981E4478-8F09-4C44-8A94-010ABF3063BA}"/>
          </ac:spMkLst>
        </pc:spChg>
        <pc:picChg chg="add mod">
          <ac:chgData name="Eric P. Prostko" userId="57af0305-f4ff-4cda-9e98-7abbd193299d" providerId="ADAL" clId="{3EF5DDED-D4C6-49D9-A54D-7672AA57B572}" dt="2024-11-05T16:35:57.932" v="2036" actId="1076"/>
          <ac:picMkLst>
            <pc:docMk/>
            <pc:sldMk cId="1057958370" sldId="2078"/>
            <ac:picMk id="2" creationId="{B93C9DF6-7EEA-4CDE-A52F-67F6D353B3F1}"/>
          </ac:picMkLst>
        </pc:picChg>
      </pc:sldChg>
      <pc:sldChg chg="addSp modSp add ord">
        <pc:chgData name="Eric P. Prostko" userId="57af0305-f4ff-4cda-9e98-7abbd193299d" providerId="ADAL" clId="{3EF5DDED-D4C6-49D9-A54D-7672AA57B572}" dt="2024-11-19T14:53:15.271" v="2080"/>
        <pc:sldMkLst>
          <pc:docMk/>
          <pc:sldMk cId="622852457" sldId="2082"/>
        </pc:sldMkLst>
        <pc:spChg chg="add mod">
          <ac:chgData name="Eric P. Prostko" userId="57af0305-f4ff-4cda-9e98-7abbd193299d" providerId="ADAL" clId="{3EF5DDED-D4C6-49D9-A54D-7672AA57B572}" dt="2024-11-16T18:32:21.131" v="2078" actId="1076"/>
          <ac:spMkLst>
            <pc:docMk/>
            <pc:sldMk cId="622852457" sldId="2082"/>
            <ac:spMk id="6" creationId="{9F744DC7-C6A2-4776-AC81-AD253E04D40B}"/>
          </ac:spMkLst>
        </pc:spChg>
        <pc:spChg chg="mod">
          <ac:chgData name="Eric P. Prostko" userId="57af0305-f4ff-4cda-9e98-7abbd193299d" providerId="ADAL" clId="{3EF5DDED-D4C6-49D9-A54D-7672AA57B572}" dt="2024-11-05T15:45:11.073" v="2027" actId="1076"/>
          <ac:spMkLst>
            <pc:docMk/>
            <pc:sldMk cId="622852457" sldId="2082"/>
            <ac:spMk id="12" creationId="{A58B80D4-4B12-43B9-AC33-B21806A2C466}"/>
          </ac:spMkLst>
        </pc:spChg>
        <pc:graphicFrameChg chg="mod">
          <ac:chgData name="Eric P. Prostko" userId="57af0305-f4ff-4cda-9e98-7abbd193299d" providerId="ADAL" clId="{3EF5DDED-D4C6-49D9-A54D-7672AA57B572}" dt="2024-11-16T18:32:36.593" v="2079" actId="255"/>
          <ac:graphicFrameMkLst>
            <pc:docMk/>
            <pc:sldMk cId="622852457" sldId="2082"/>
            <ac:graphicFrameMk id="11" creationId="{6B619336-7330-4CF1-8104-810B690DC32C}"/>
          </ac:graphicFrameMkLst>
        </pc:graphicFrameChg>
        <pc:picChg chg="mod">
          <ac:chgData name="Eric P. Prostko" userId="57af0305-f4ff-4cda-9e98-7abbd193299d" providerId="ADAL" clId="{3EF5DDED-D4C6-49D9-A54D-7672AA57B572}" dt="2024-11-05T15:45:15.031" v="2029" actId="1076"/>
          <ac:picMkLst>
            <pc:docMk/>
            <pc:sldMk cId="622852457" sldId="2082"/>
            <ac:picMk id="5" creationId="{4553CD71-E363-4768-9208-1D24C90FE12B}"/>
          </ac:picMkLst>
        </pc:picChg>
        <pc:picChg chg="add">
          <ac:chgData name="Eric P. Prostko" userId="57af0305-f4ff-4cda-9e98-7abbd193299d" providerId="ADAL" clId="{3EF5DDED-D4C6-49D9-A54D-7672AA57B572}" dt="2024-11-05T16:36:05.293" v="2038"/>
          <ac:picMkLst>
            <pc:docMk/>
            <pc:sldMk cId="622852457" sldId="2082"/>
            <ac:picMk id="9" creationId="{309A5896-EE63-48E6-B812-BDF6C1E141BE}"/>
          </ac:picMkLst>
        </pc:picChg>
      </pc:sldChg>
      <pc:sldChg chg="addSp ord">
        <pc:chgData name="Eric P. Prostko" userId="57af0305-f4ff-4cda-9e98-7abbd193299d" providerId="ADAL" clId="{3EF5DDED-D4C6-49D9-A54D-7672AA57B572}" dt="2024-11-05T16:36:01.135" v="2037"/>
        <pc:sldMkLst>
          <pc:docMk/>
          <pc:sldMk cId="1751855460" sldId="2168"/>
        </pc:sldMkLst>
        <pc:picChg chg="add">
          <ac:chgData name="Eric P. Prostko" userId="57af0305-f4ff-4cda-9e98-7abbd193299d" providerId="ADAL" clId="{3EF5DDED-D4C6-49D9-A54D-7672AA57B572}" dt="2024-11-05T16:36:01.135" v="2037"/>
          <ac:picMkLst>
            <pc:docMk/>
            <pc:sldMk cId="1751855460" sldId="2168"/>
            <ac:picMk id="14" creationId="{268D2B0F-631D-4802-AEA3-EC6B50E8F59F}"/>
          </ac:picMkLst>
        </pc:picChg>
      </pc:sldChg>
      <pc:sldChg chg="modSp add">
        <pc:chgData name="Eric P. Prostko" userId="57af0305-f4ff-4cda-9e98-7abbd193299d" providerId="ADAL" clId="{3EF5DDED-D4C6-49D9-A54D-7672AA57B572}" dt="2024-11-04T14:29:45.895" v="302" actId="6549"/>
        <pc:sldMkLst>
          <pc:docMk/>
          <pc:sldMk cId="2964644071" sldId="2172"/>
        </pc:sldMkLst>
        <pc:spChg chg="mod">
          <ac:chgData name="Eric P. Prostko" userId="57af0305-f4ff-4cda-9e98-7abbd193299d" providerId="ADAL" clId="{3EF5DDED-D4C6-49D9-A54D-7672AA57B572}" dt="2024-11-04T14:29:45.895" v="302" actId="6549"/>
          <ac:spMkLst>
            <pc:docMk/>
            <pc:sldMk cId="2964644071" sldId="2172"/>
            <ac:spMk id="2" creationId="{B9DABA89-1AA1-4E86-AA46-3E6ED53B07DC}"/>
          </ac:spMkLst>
        </pc:spChg>
      </pc:sldChg>
      <pc:sldChg chg="addSp delSp modSp">
        <pc:chgData name="Eric P. Prostko" userId="57af0305-f4ff-4cda-9e98-7abbd193299d" providerId="ADAL" clId="{3EF5DDED-D4C6-49D9-A54D-7672AA57B572}" dt="2024-11-05T15:19:32.079" v="1988" actId="115"/>
        <pc:sldMkLst>
          <pc:docMk/>
          <pc:sldMk cId="1611717040" sldId="2173"/>
        </pc:sldMkLst>
        <pc:spChg chg="mod">
          <ac:chgData name="Eric P. Prostko" userId="57af0305-f4ff-4cda-9e98-7abbd193299d" providerId="ADAL" clId="{3EF5DDED-D4C6-49D9-A54D-7672AA57B572}" dt="2024-11-04T20:42:21.733" v="981" actId="20577"/>
          <ac:spMkLst>
            <pc:docMk/>
            <pc:sldMk cId="1611717040" sldId="2173"/>
            <ac:spMk id="2" creationId="{2098C950-904A-47A5-A996-EF908F24B26F}"/>
          </ac:spMkLst>
        </pc:spChg>
        <pc:spChg chg="del">
          <ac:chgData name="Eric P. Prostko" userId="57af0305-f4ff-4cda-9e98-7abbd193299d" providerId="ADAL" clId="{3EF5DDED-D4C6-49D9-A54D-7672AA57B572}" dt="2024-11-04T20:42:27.145" v="982"/>
          <ac:spMkLst>
            <pc:docMk/>
            <pc:sldMk cId="1611717040" sldId="2173"/>
            <ac:spMk id="3" creationId="{EE4B24B0-268F-4C89-B317-9390C05330F7}"/>
          </ac:spMkLst>
        </pc:spChg>
        <pc:spChg chg="add mod">
          <ac:chgData name="Eric P. Prostko" userId="57af0305-f4ff-4cda-9e98-7abbd193299d" providerId="ADAL" clId="{3EF5DDED-D4C6-49D9-A54D-7672AA57B572}" dt="2024-11-05T15:19:32.079" v="1988" actId="115"/>
          <ac:spMkLst>
            <pc:docMk/>
            <pc:sldMk cId="1611717040" sldId="2173"/>
            <ac:spMk id="4" creationId="{41FD08E5-76F2-4120-A2EF-9DFCF1655132}"/>
          </ac:spMkLst>
        </pc:spChg>
        <pc:spChg chg="add del mod">
          <ac:chgData name="Eric P. Prostko" userId="57af0305-f4ff-4cda-9e98-7abbd193299d" providerId="ADAL" clId="{3EF5DDED-D4C6-49D9-A54D-7672AA57B572}" dt="2024-11-04T20:44:11.486" v="997"/>
          <ac:spMkLst>
            <pc:docMk/>
            <pc:sldMk cId="1611717040" sldId="2173"/>
            <ac:spMk id="5" creationId="{5E3E7DA1-C72D-44C3-B8AB-69A8F3693D46}"/>
          </ac:spMkLst>
        </pc:spChg>
        <pc:spChg chg="add mod">
          <ac:chgData name="Eric P. Prostko" userId="57af0305-f4ff-4cda-9e98-7abbd193299d" providerId="ADAL" clId="{3EF5DDED-D4C6-49D9-A54D-7672AA57B572}" dt="2024-11-05T14:59:36.257" v="1555" actId="1076"/>
          <ac:spMkLst>
            <pc:docMk/>
            <pc:sldMk cId="1611717040" sldId="2173"/>
            <ac:spMk id="8" creationId="{36A14440-59B5-4B08-A79A-7844FC7A7B5D}"/>
          </ac:spMkLst>
        </pc:spChg>
        <pc:picChg chg="add mod">
          <ac:chgData name="Eric P. Prostko" userId="57af0305-f4ff-4cda-9e98-7abbd193299d" providerId="ADAL" clId="{3EF5DDED-D4C6-49D9-A54D-7672AA57B572}" dt="2024-11-05T14:59:32.690" v="1554" actId="1076"/>
          <ac:picMkLst>
            <pc:docMk/>
            <pc:sldMk cId="1611717040" sldId="2173"/>
            <ac:picMk id="7" creationId="{3FDF4747-C250-4050-A16E-85CBB302DEFB}"/>
          </ac:picMkLst>
        </pc:picChg>
      </pc:sldChg>
      <pc:sldChg chg="ord">
        <pc:chgData name="Eric P. Prostko" userId="57af0305-f4ff-4cda-9e98-7abbd193299d" providerId="ADAL" clId="{3EF5DDED-D4C6-49D9-A54D-7672AA57B572}" dt="2024-11-05T14:53:48.887" v="1526"/>
        <pc:sldMkLst>
          <pc:docMk/>
          <pc:sldMk cId="2426097429" sldId="2187"/>
        </pc:sldMkLst>
      </pc:sldChg>
      <pc:sldChg chg="ord">
        <pc:chgData name="Eric P. Prostko" userId="57af0305-f4ff-4cda-9e98-7abbd193299d" providerId="ADAL" clId="{3EF5DDED-D4C6-49D9-A54D-7672AA57B572}" dt="2024-11-05T14:56:34.504" v="1551"/>
        <pc:sldMkLst>
          <pc:docMk/>
          <pc:sldMk cId="3901678169" sldId="2188"/>
        </pc:sldMkLst>
      </pc:sldChg>
      <pc:sldChg chg="addSp">
        <pc:chgData name="Eric P. Prostko" userId="57af0305-f4ff-4cda-9e98-7abbd193299d" providerId="ADAL" clId="{3EF5DDED-D4C6-49D9-A54D-7672AA57B572}" dt="2024-11-05T16:36:18.613" v="2040"/>
        <pc:sldMkLst>
          <pc:docMk/>
          <pc:sldMk cId="695353222" sldId="2200"/>
        </pc:sldMkLst>
        <pc:picChg chg="add">
          <ac:chgData name="Eric P. Prostko" userId="57af0305-f4ff-4cda-9e98-7abbd193299d" providerId="ADAL" clId="{3EF5DDED-D4C6-49D9-A54D-7672AA57B572}" dt="2024-11-05T16:36:18.613" v="2040"/>
          <ac:picMkLst>
            <pc:docMk/>
            <pc:sldMk cId="695353222" sldId="2200"/>
            <ac:picMk id="4" creationId="{AF508FC6-8C53-433A-AA78-D5282B03A29D}"/>
          </ac:picMkLst>
        </pc:picChg>
      </pc:sldChg>
      <pc:sldChg chg="addSp delSp modSp mod">
        <pc:chgData name="Eric P. Prostko" userId="57af0305-f4ff-4cda-9e98-7abbd193299d" providerId="ADAL" clId="{3EF5DDED-D4C6-49D9-A54D-7672AA57B572}" dt="2024-11-05T16:36:09.932" v="2039"/>
        <pc:sldMkLst>
          <pc:docMk/>
          <pc:sldMk cId="1365023266" sldId="2208"/>
        </pc:sldMkLst>
        <pc:spChg chg="mod">
          <ac:chgData name="Eric P. Prostko" userId="57af0305-f4ff-4cda-9e98-7abbd193299d" providerId="ADAL" clId="{3EF5DDED-D4C6-49D9-A54D-7672AA57B572}" dt="2024-11-04T21:00:00.375" v="1242" actId="20577"/>
          <ac:spMkLst>
            <pc:docMk/>
            <pc:sldMk cId="1365023266" sldId="2208"/>
            <ac:spMk id="2" creationId="{C12B562C-051B-431B-9FFB-E228D2971D7E}"/>
          </ac:spMkLst>
        </pc:spChg>
        <pc:spChg chg="del">
          <ac:chgData name="Eric P. Prostko" userId="57af0305-f4ff-4cda-9e98-7abbd193299d" providerId="ADAL" clId="{3EF5DDED-D4C6-49D9-A54D-7672AA57B572}" dt="2024-11-04T20:59:43.015" v="1226" actId="478"/>
          <ac:spMkLst>
            <pc:docMk/>
            <pc:sldMk cId="1365023266" sldId="2208"/>
            <ac:spMk id="3" creationId="{FAD71018-1FA3-4F57-8F4B-C72090A04434}"/>
          </ac:spMkLst>
        </pc:spChg>
        <pc:spChg chg="del">
          <ac:chgData name="Eric P. Prostko" userId="57af0305-f4ff-4cda-9e98-7abbd193299d" providerId="ADAL" clId="{3EF5DDED-D4C6-49D9-A54D-7672AA57B572}" dt="2024-11-04T20:59:44.967" v="1227" actId="478"/>
          <ac:spMkLst>
            <pc:docMk/>
            <pc:sldMk cId="1365023266" sldId="2208"/>
            <ac:spMk id="4" creationId="{80420C15-7E93-4BAF-B1D7-BD65D32B1652}"/>
          </ac:spMkLst>
        </pc:spChg>
        <pc:spChg chg="add mod">
          <ac:chgData name="Eric P. Prostko" userId="57af0305-f4ff-4cda-9e98-7abbd193299d" providerId="ADAL" clId="{3EF5DDED-D4C6-49D9-A54D-7672AA57B572}" dt="2024-11-04T21:08:13.123" v="1271" actId="1076"/>
          <ac:spMkLst>
            <pc:docMk/>
            <pc:sldMk cId="1365023266" sldId="2208"/>
            <ac:spMk id="6" creationId="{4FE451B9-6D53-4A0F-B8E6-93804CFB4964}"/>
          </ac:spMkLst>
        </pc:spChg>
        <pc:graphicFrameChg chg="mod">
          <ac:chgData name="Eric P. Prostko" userId="57af0305-f4ff-4cda-9e98-7abbd193299d" providerId="ADAL" clId="{3EF5DDED-D4C6-49D9-A54D-7672AA57B572}" dt="2024-11-04T21:08:15.981" v="1273" actId="1076"/>
          <ac:graphicFrameMkLst>
            <pc:docMk/>
            <pc:sldMk cId="1365023266" sldId="2208"/>
            <ac:graphicFrameMk id="11" creationId="{6B619336-7330-4CF1-8104-810B690DC32C}"/>
          </ac:graphicFrameMkLst>
        </pc:graphicFrameChg>
        <pc:picChg chg="add">
          <ac:chgData name="Eric P. Prostko" userId="57af0305-f4ff-4cda-9e98-7abbd193299d" providerId="ADAL" clId="{3EF5DDED-D4C6-49D9-A54D-7672AA57B572}" dt="2024-11-05T16:36:09.932" v="2039"/>
          <ac:picMkLst>
            <pc:docMk/>
            <pc:sldMk cId="1365023266" sldId="2208"/>
            <ac:picMk id="10" creationId="{A07733BA-CE25-4B35-A013-842C8251815C}"/>
          </ac:picMkLst>
        </pc:picChg>
      </pc:sldChg>
      <pc:sldChg chg="addSp modSp">
        <pc:chgData name="Eric P. Prostko" userId="57af0305-f4ff-4cda-9e98-7abbd193299d" providerId="ADAL" clId="{3EF5DDED-D4C6-49D9-A54D-7672AA57B572}" dt="2024-11-05T16:35:51.019" v="2034" actId="1076"/>
        <pc:sldMkLst>
          <pc:docMk/>
          <pc:sldMk cId="1260864610" sldId="2209"/>
        </pc:sldMkLst>
        <pc:picChg chg="add mod">
          <ac:chgData name="Eric P. Prostko" userId="57af0305-f4ff-4cda-9e98-7abbd193299d" providerId="ADAL" clId="{3EF5DDED-D4C6-49D9-A54D-7672AA57B572}" dt="2024-11-05T16:35:51.019" v="2034" actId="1076"/>
          <ac:picMkLst>
            <pc:docMk/>
            <pc:sldMk cId="1260864610" sldId="2209"/>
            <ac:picMk id="20482" creationId="{C04D7753-1CA8-4830-A21E-B16DA914FD25}"/>
          </ac:picMkLst>
        </pc:picChg>
      </pc:sldChg>
      <pc:sldChg chg="addSp modSp">
        <pc:chgData name="Eric P. Prostko" userId="57af0305-f4ff-4cda-9e98-7abbd193299d" providerId="ADAL" clId="{3EF5DDED-D4C6-49D9-A54D-7672AA57B572}" dt="2024-11-14T20:26:55.339" v="2068" actId="1076"/>
        <pc:sldMkLst>
          <pc:docMk/>
          <pc:sldMk cId="524759942" sldId="2211"/>
        </pc:sldMkLst>
        <pc:spChg chg="mod">
          <ac:chgData name="Eric P. Prostko" userId="57af0305-f4ff-4cda-9e98-7abbd193299d" providerId="ADAL" clId="{3EF5DDED-D4C6-49D9-A54D-7672AA57B572}" dt="2024-11-14T20:26:55.339" v="2068" actId="1076"/>
          <ac:spMkLst>
            <pc:docMk/>
            <pc:sldMk cId="524759942" sldId="2211"/>
            <ac:spMk id="19" creationId="{00000000-0000-0000-0000-000000000000}"/>
          </ac:spMkLst>
        </pc:spChg>
        <pc:picChg chg="add mod">
          <ac:chgData name="Eric P. Prostko" userId="57af0305-f4ff-4cda-9e98-7abbd193299d" providerId="ADAL" clId="{3EF5DDED-D4C6-49D9-A54D-7672AA57B572}" dt="2024-11-14T20:26:51.163" v="2067" actId="1076"/>
          <ac:picMkLst>
            <pc:docMk/>
            <pc:sldMk cId="524759942" sldId="2211"/>
            <ac:picMk id="6" creationId="{2EA3DC6C-CAE7-4BE3-B268-98799D23B77F}"/>
          </ac:picMkLst>
        </pc:picChg>
      </pc:sldChg>
      <pc:sldChg chg="modSp add">
        <pc:chgData name="Eric P. Prostko" userId="57af0305-f4ff-4cda-9e98-7abbd193299d" providerId="ADAL" clId="{3EF5DDED-D4C6-49D9-A54D-7672AA57B572}" dt="2024-11-04T21:28:10.547" v="1344" actId="1076"/>
        <pc:sldMkLst>
          <pc:docMk/>
          <pc:sldMk cId="0" sldId="2213"/>
        </pc:sldMkLst>
        <pc:spChg chg="mod">
          <ac:chgData name="Eric P. Prostko" userId="57af0305-f4ff-4cda-9e98-7abbd193299d" providerId="ADAL" clId="{3EF5DDED-D4C6-49D9-A54D-7672AA57B572}" dt="2024-11-04T21:28:07.375" v="1343" actId="1076"/>
          <ac:spMkLst>
            <pc:docMk/>
            <pc:sldMk cId="0" sldId="2213"/>
            <ac:spMk id="3074" creationId="{B730898A-2855-42A7-B9B5-388E55F08E8B}"/>
          </ac:spMkLst>
        </pc:spChg>
        <pc:spChg chg="mod">
          <ac:chgData name="Eric P. Prostko" userId="57af0305-f4ff-4cda-9e98-7abbd193299d" providerId="ADAL" clId="{3EF5DDED-D4C6-49D9-A54D-7672AA57B572}" dt="2024-11-04T21:28:10.547" v="1344" actId="1076"/>
          <ac:spMkLst>
            <pc:docMk/>
            <pc:sldMk cId="0" sldId="2213"/>
            <ac:spMk id="3075" creationId="{5DCE171A-AA75-4876-8FC7-F66555E0C7C7}"/>
          </ac:spMkLst>
        </pc:spChg>
      </pc:sldChg>
      <pc:sldChg chg="modSp add">
        <pc:chgData name="Eric P. Prostko" userId="57af0305-f4ff-4cda-9e98-7abbd193299d" providerId="ADAL" clId="{3EF5DDED-D4C6-49D9-A54D-7672AA57B572}" dt="2024-11-04T14:09:43.157" v="20" actId="27636"/>
        <pc:sldMkLst>
          <pc:docMk/>
          <pc:sldMk cId="2435194140" sldId="2214"/>
        </pc:sldMkLst>
        <pc:spChg chg="mod">
          <ac:chgData name="Eric P. Prostko" userId="57af0305-f4ff-4cda-9e98-7abbd193299d" providerId="ADAL" clId="{3EF5DDED-D4C6-49D9-A54D-7672AA57B572}" dt="2024-11-04T14:09:43.157" v="20" actId="27636"/>
          <ac:spMkLst>
            <pc:docMk/>
            <pc:sldMk cId="2435194140" sldId="2214"/>
            <ac:spMk id="2" creationId="{B9DABA89-1AA1-4E86-AA46-3E6ED53B07DC}"/>
          </ac:spMkLst>
        </pc:spChg>
      </pc:sldChg>
      <pc:sldChg chg="modSp add">
        <pc:chgData name="Eric P. Prostko" userId="57af0305-f4ff-4cda-9e98-7abbd193299d" providerId="ADAL" clId="{3EF5DDED-D4C6-49D9-A54D-7672AA57B572}" dt="2024-11-04T14:38:40.083" v="519" actId="1076"/>
        <pc:sldMkLst>
          <pc:docMk/>
          <pc:sldMk cId="0" sldId="2215"/>
        </pc:sldMkLst>
        <pc:spChg chg="mod">
          <ac:chgData name="Eric P. Prostko" userId="57af0305-f4ff-4cda-9e98-7abbd193299d" providerId="ADAL" clId="{3EF5DDED-D4C6-49D9-A54D-7672AA57B572}" dt="2024-11-04T14:38:40.083" v="519" actId="1076"/>
          <ac:spMkLst>
            <pc:docMk/>
            <pc:sldMk cId="0" sldId="2215"/>
            <ac:spMk id="13315" creationId="{6D349FCE-45AB-4D42-A724-F190F8B5682D}"/>
          </ac:spMkLst>
        </pc:spChg>
      </pc:sldChg>
      <pc:sldChg chg="addSp delSp modSp add">
        <pc:chgData name="Eric P. Prostko" userId="57af0305-f4ff-4cda-9e98-7abbd193299d" providerId="ADAL" clId="{3EF5DDED-D4C6-49D9-A54D-7672AA57B572}" dt="2024-11-04T14:35:43.475" v="513" actId="6549"/>
        <pc:sldMkLst>
          <pc:docMk/>
          <pc:sldMk cId="3545200030" sldId="2216"/>
        </pc:sldMkLst>
        <pc:spChg chg="mod">
          <ac:chgData name="Eric P. Prostko" userId="57af0305-f4ff-4cda-9e98-7abbd193299d" providerId="ADAL" clId="{3EF5DDED-D4C6-49D9-A54D-7672AA57B572}" dt="2024-11-04T14:32:14.364" v="367" actId="1076"/>
          <ac:spMkLst>
            <pc:docMk/>
            <pc:sldMk cId="3545200030" sldId="2216"/>
            <ac:spMk id="2" creationId="{B9DABA89-1AA1-4E86-AA46-3E6ED53B07DC}"/>
          </ac:spMkLst>
        </pc:spChg>
        <pc:spChg chg="add mod">
          <ac:chgData name="Eric P. Prostko" userId="57af0305-f4ff-4cda-9e98-7abbd193299d" providerId="ADAL" clId="{3EF5DDED-D4C6-49D9-A54D-7672AA57B572}" dt="2024-11-04T14:35:43.475" v="513" actId="6549"/>
          <ac:spMkLst>
            <pc:docMk/>
            <pc:sldMk cId="3545200030" sldId="2216"/>
            <ac:spMk id="10" creationId="{D63BBABA-5258-4F00-AFAA-F6090651D6A5}"/>
          </ac:spMkLst>
        </pc:spChg>
        <pc:spChg chg="mod">
          <ac:chgData name="Eric P. Prostko" userId="57af0305-f4ff-4cda-9e98-7abbd193299d" providerId="ADAL" clId="{3EF5DDED-D4C6-49D9-A54D-7672AA57B572}" dt="2024-11-04T14:33:24.727" v="375" actId="13926"/>
          <ac:spMkLst>
            <pc:docMk/>
            <pc:sldMk cId="3545200030" sldId="2216"/>
            <ac:spMk id="12" creationId="{202431B8-FA03-418B-A33D-CE4A7DA84BA5}"/>
          </ac:spMkLst>
        </pc:spChg>
        <pc:spChg chg="mod">
          <ac:chgData name="Eric P. Prostko" userId="57af0305-f4ff-4cda-9e98-7abbd193299d" providerId="ADAL" clId="{3EF5DDED-D4C6-49D9-A54D-7672AA57B572}" dt="2024-11-04T14:33:59.276" v="466" actId="20577"/>
          <ac:spMkLst>
            <pc:docMk/>
            <pc:sldMk cId="3545200030" sldId="2216"/>
            <ac:spMk id="13" creationId="{BCDCDF6C-0BEA-4E39-8E5E-0B714158B156}"/>
          </ac:spMkLst>
        </pc:spChg>
        <pc:picChg chg="add mod">
          <ac:chgData name="Eric P. Prostko" userId="57af0305-f4ff-4cda-9e98-7abbd193299d" providerId="ADAL" clId="{3EF5DDED-D4C6-49D9-A54D-7672AA57B572}" dt="2024-11-04T14:31:26.695" v="308" actId="14100"/>
          <ac:picMkLst>
            <pc:docMk/>
            <pc:sldMk cId="3545200030" sldId="2216"/>
            <ac:picMk id="6" creationId="{D6F8FAF9-7E64-4761-898C-897F5C8CFB8A}"/>
          </ac:picMkLst>
        </pc:picChg>
        <pc:picChg chg="del">
          <ac:chgData name="Eric P. Prostko" userId="57af0305-f4ff-4cda-9e98-7abbd193299d" providerId="ADAL" clId="{3EF5DDED-D4C6-49D9-A54D-7672AA57B572}" dt="2024-11-04T14:30:26.207" v="303" actId="478"/>
          <ac:picMkLst>
            <pc:docMk/>
            <pc:sldMk cId="3545200030" sldId="2216"/>
            <ac:picMk id="8" creationId="{DC714FC5-7256-4021-BD99-012BCB0384CE}"/>
          </ac:picMkLst>
        </pc:picChg>
        <pc:picChg chg="add mod">
          <ac:chgData name="Eric P. Prostko" userId="57af0305-f4ff-4cda-9e98-7abbd193299d" providerId="ADAL" clId="{3EF5DDED-D4C6-49D9-A54D-7672AA57B572}" dt="2024-11-04T14:33:07.388" v="373" actId="14100"/>
          <ac:picMkLst>
            <pc:docMk/>
            <pc:sldMk cId="3545200030" sldId="2216"/>
            <ac:picMk id="9" creationId="{59011E3E-0DC8-40F1-AC36-35F929C58A98}"/>
          </ac:picMkLst>
        </pc:picChg>
        <pc:picChg chg="del">
          <ac:chgData name="Eric P. Prostko" userId="57af0305-f4ff-4cda-9e98-7abbd193299d" providerId="ADAL" clId="{3EF5DDED-D4C6-49D9-A54D-7672AA57B572}" dt="2024-11-04T14:30:26.956" v="304" actId="478"/>
          <ac:picMkLst>
            <pc:docMk/>
            <pc:sldMk cId="3545200030" sldId="2216"/>
            <ac:picMk id="14" creationId="{B75FDA97-E1A5-4AE2-85C5-BF53464FF97A}"/>
          </ac:picMkLst>
        </pc:picChg>
        <pc:cxnChg chg="add mod">
          <ac:chgData name="Eric P. Prostko" userId="57af0305-f4ff-4cda-9e98-7abbd193299d" providerId="ADAL" clId="{3EF5DDED-D4C6-49D9-A54D-7672AA57B572}" dt="2024-11-04T14:35:15.722" v="496" actId="692"/>
          <ac:cxnSpMkLst>
            <pc:docMk/>
            <pc:sldMk cId="3545200030" sldId="2216"/>
            <ac:cxnSpMk id="16" creationId="{B4A0243B-CA7C-4B4B-A45C-EF1E0BB20277}"/>
          </ac:cxnSpMkLst>
        </pc:cxnChg>
      </pc:sldChg>
      <pc:sldChg chg="modSp add del">
        <pc:chgData name="Eric P. Prostko" userId="57af0305-f4ff-4cda-9e98-7abbd193299d" providerId="ADAL" clId="{3EF5DDED-D4C6-49D9-A54D-7672AA57B572}" dt="2024-11-04T14:43:40.095" v="576" actId="1076"/>
        <pc:sldMkLst>
          <pc:docMk/>
          <pc:sldMk cId="3891765732" sldId="2217"/>
        </pc:sldMkLst>
        <pc:spChg chg="mod">
          <ac:chgData name="Eric P. Prostko" userId="57af0305-f4ff-4cda-9e98-7abbd193299d" providerId="ADAL" clId="{3EF5DDED-D4C6-49D9-A54D-7672AA57B572}" dt="2024-11-04T14:43:40.095" v="576" actId="1076"/>
          <ac:spMkLst>
            <pc:docMk/>
            <pc:sldMk cId="3891765732" sldId="2217"/>
            <ac:spMk id="8" creationId="{EDC0385C-4FF6-4199-8290-B31912DAD2E2}"/>
          </ac:spMkLst>
        </pc:spChg>
      </pc:sldChg>
      <pc:sldChg chg="addSp delSp modSp add">
        <pc:chgData name="Eric P. Prostko" userId="57af0305-f4ff-4cda-9e98-7abbd193299d" providerId="ADAL" clId="{3EF5DDED-D4C6-49D9-A54D-7672AA57B572}" dt="2024-11-05T15:17:32.011" v="1978" actId="6549"/>
        <pc:sldMkLst>
          <pc:docMk/>
          <pc:sldMk cId="1618065822" sldId="2218"/>
        </pc:sldMkLst>
        <pc:spChg chg="mod">
          <ac:chgData name="Eric P. Prostko" userId="57af0305-f4ff-4cda-9e98-7abbd193299d" providerId="ADAL" clId="{3EF5DDED-D4C6-49D9-A54D-7672AA57B572}" dt="2024-11-05T15:11:32.381" v="1907" actId="20577"/>
          <ac:spMkLst>
            <pc:docMk/>
            <pc:sldMk cId="1618065822" sldId="2218"/>
            <ac:spMk id="2" creationId="{C711691F-41B1-4158-8B10-3D6D386DEEC9}"/>
          </ac:spMkLst>
        </pc:spChg>
        <pc:spChg chg="del">
          <ac:chgData name="Eric P. Prostko" userId="57af0305-f4ff-4cda-9e98-7abbd193299d" providerId="ADAL" clId="{3EF5DDED-D4C6-49D9-A54D-7672AA57B572}" dt="2024-11-05T15:05:19.726" v="1569"/>
          <ac:spMkLst>
            <pc:docMk/>
            <pc:sldMk cId="1618065822" sldId="2218"/>
            <ac:spMk id="3" creationId="{299C4AF4-5AD0-434E-9E0F-3AAC0CD73689}"/>
          </ac:spMkLst>
        </pc:spChg>
        <pc:spChg chg="mod">
          <ac:chgData name="Eric P. Prostko" userId="57af0305-f4ff-4cda-9e98-7abbd193299d" providerId="ADAL" clId="{3EF5DDED-D4C6-49D9-A54D-7672AA57B572}" dt="2024-11-05T15:15:34.390" v="1926" actId="1076"/>
          <ac:spMkLst>
            <pc:docMk/>
            <pc:sldMk cId="1618065822" sldId="2218"/>
            <ac:spMk id="4" creationId="{80A04323-F0FD-4BFB-973E-827D90CA65AB}"/>
          </ac:spMkLst>
        </pc:spChg>
        <pc:spChg chg="add mod">
          <ac:chgData name="Eric P. Prostko" userId="57af0305-f4ff-4cda-9e98-7abbd193299d" providerId="ADAL" clId="{3EF5DDED-D4C6-49D9-A54D-7672AA57B572}" dt="2024-11-05T15:17:23.597" v="1976" actId="1076"/>
          <ac:spMkLst>
            <pc:docMk/>
            <pc:sldMk cId="1618065822" sldId="2218"/>
            <ac:spMk id="6" creationId="{939CB111-CA04-4C9D-BC05-A54C68432720}"/>
          </ac:spMkLst>
        </pc:spChg>
        <pc:spChg chg="add del mod">
          <ac:chgData name="Eric P. Prostko" userId="57af0305-f4ff-4cda-9e98-7abbd193299d" providerId="ADAL" clId="{3EF5DDED-D4C6-49D9-A54D-7672AA57B572}" dt="2024-11-05T15:14:08.049" v="1917" actId="478"/>
          <ac:spMkLst>
            <pc:docMk/>
            <pc:sldMk cId="1618065822" sldId="2218"/>
            <ac:spMk id="8" creationId="{A1E6269B-6B9C-4652-B895-831B264F74B5}"/>
          </ac:spMkLst>
        </pc:spChg>
        <pc:spChg chg="add mod">
          <ac:chgData name="Eric P. Prostko" userId="57af0305-f4ff-4cda-9e98-7abbd193299d" providerId="ADAL" clId="{3EF5DDED-D4C6-49D9-A54D-7672AA57B572}" dt="2024-11-05T15:17:32.011" v="1978" actId="6549"/>
          <ac:spMkLst>
            <pc:docMk/>
            <pc:sldMk cId="1618065822" sldId="2218"/>
            <ac:spMk id="9" creationId="{BF1FE2F5-F1D3-430D-AFED-5C71B11E0000}"/>
          </ac:spMkLst>
        </pc:spChg>
        <pc:picChg chg="add del mod modCrop">
          <ac:chgData name="Eric P. Prostko" userId="57af0305-f4ff-4cda-9e98-7abbd193299d" providerId="ADAL" clId="{3EF5DDED-D4C6-49D9-A54D-7672AA57B572}" dt="2024-11-05T15:14:20.585" v="1923" actId="1076"/>
          <ac:picMkLst>
            <pc:docMk/>
            <pc:sldMk cId="1618065822" sldId="2218"/>
            <ac:picMk id="5" creationId="{82A4EDEB-A9F6-42C3-988A-2677C50DBE2E}"/>
          </ac:picMkLst>
        </pc:picChg>
        <pc:picChg chg="add del mod">
          <ac:chgData name="Eric P. Prostko" userId="57af0305-f4ff-4cda-9e98-7abbd193299d" providerId="ADAL" clId="{3EF5DDED-D4C6-49D9-A54D-7672AA57B572}" dt="2024-11-05T15:14:07.484" v="1916"/>
          <ac:picMkLst>
            <pc:docMk/>
            <pc:sldMk cId="1618065822" sldId="2218"/>
            <ac:picMk id="19458" creationId="{8DEE92C3-3DC8-4776-A832-D880419023CA}"/>
          </ac:picMkLst>
        </pc:picChg>
        <pc:picChg chg="add mod">
          <ac:chgData name="Eric P. Prostko" userId="57af0305-f4ff-4cda-9e98-7abbd193299d" providerId="ADAL" clId="{3EF5DDED-D4C6-49D9-A54D-7672AA57B572}" dt="2024-11-05T15:14:18.072" v="1922" actId="1076"/>
          <ac:picMkLst>
            <pc:docMk/>
            <pc:sldMk cId="1618065822" sldId="2218"/>
            <ac:picMk id="19460" creationId="{E03D4947-B7DB-4C76-ABAB-EECC38AB17D0}"/>
          </ac:picMkLst>
        </pc:picChg>
      </pc:sldChg>
      <pc:sldChg chg="addSp modSp add">
        <pc:chgData name="Eric P. Prostko" userId="57af0305-f4ff-4cda-9e98-7abbd193299d" providerId="ADAL" clId="{3EF5DDED-D4C6-49D9-A54D-7672AA57B572}" dt="2024-11-05T15:36:21.292" v="2020" actId="14100"/>
        <pc:sldMkLst>
          <pc:docMk/>
          <pc:sldMk cId="1897768230" sldId="2219"/>
        </pc:sldMkLst>
        <pc:spChg chg="mod">
          <ac:chgData name="Eric P. Prostko" userId="57af0305-f4ff-4cda-9e98-7abbd193299d" providerId="ADAL" clId="{3EF5DDED-D4C6-49D9-A54D-7672AA57B572}" dt="2024-11-05T15:36:21.292" v="2020" actId="14100"/>
          <ac:spMkLst>
            <pc:docMk/>
            <pc:sldMk cId="1897768230" sldId="2219"/>
            <ac:spMk id="2" creationId="{7C01826E-7DDB-46A3-BC15-E48032E18533}"/>
          </ac:spMkLst>
        </pc:spChg>
        <pc:picChg chg="add mod">
          <ac:chgData name="Eric P. Prostko" userId="57af0305-f4ff-4cda-9e98-7abbd193299d" providerId="ADAL" clId="{3EF5DDED-D4C6-49D9-A54D-7672AA57B572}" dt="2024-11-05T15:36:16.198" v="2019" actId="1076"/>
          <ac:picMkLst>
            <pc:docMk/>
            <pc:sldMk cId="1897768230" sldId="2219"/>
            <ac:picMk id="4" creationId="{436096AF-E9F9-487C-A6C8-D14B05CDB75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92300962379697E-2"/>
          <c:y val="0.11137510936132983"/>
          <c:w val="0.93143239039564496"/>
          <c:h val="0.7377088801399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HPPD Herbicide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Laudis (3 oz/A)</c:v>
                </c:pt>
                <c:pt idx="2">
                  <c:v>Callisto (3 oz/A)</c:v>
                </c:pt>
                <c:pt idx="3">
                  <c:v>Shieldex (1.35 oz/A)</c:v>
                </c:pt>
                <c:pt idx="4">
                  <c:v>Impact (1.25 oz/A)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64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F-44E0-AABA-09B8C8F6A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443408"/>
        <c:axId val="623445376"/>
      </c:barChart>
      <c:catAx>
        <c:axId val="62344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445376"/>
        <c:crosses val="autoZero"/>
        <c:auto val="1"/>
        <c:lblAlgn val="ctr"/>
        <c:lblOffset val="100"/>
        <c:noMultiLvlLbl val="0"/>
      </c:catAx>
      <c:valAx>
        <c:axId val="62344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443408"/>
        <c:crosses val="autoZero"/>
        <c:crossBetween val="between"/>
        <c:majorUnit val="20"/>
      </c:valAx>
      <c:spPr>
        <a:solidFill>
          <a:schemeClr val="tx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92300962379697E-2"/>
          <c:y val="0.11137510936132983"/>
          <c:w val="0.93143239039564496"/>
          <c:h val="0.7377088801399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HPPD Herbicide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Laudis (3 oz/A)</c:v>
                </c:pt>
                <c:pt idx="2">
                  <c:v>Callisto (3 oz/A)</c:v>
                </c:pt>
                <c:pt idx="3">
                  <c:v>Shieldex (1.35 oz/A)</c:v>
                </c:pt>
                <c:pt idx="4">
                  <c:v>Impact (1.25 oz/A)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40</c:v>
                </c:pt>
                <c:pt idx="2">
                  <c:v>40</c:v>
                </c:pt>
                <c:pt idx="3">
                  <c:v>39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F-44E0-AABA-09B8C8F6A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443408"/>
        <c:axId val="623445376"/>
      </c:barChart>
      <c:catAx>
        <c:axId val="62344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445376"/>
        <c:crosses val="autoZero"/>
        <c:auto val="1"/>
        <c:lblAlgn val="ctr"/>
        <c:lblOffset val="100"/>
        <c:noMultiLvlLbl val="0"/>
      </c:catAx>
      <c:valAx>
        <c:axId val="6234453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443408"/>
        <c:crosses val="autoZero"/>
        <c:crossBetween val="between"/>
        <c:majorUnit val="15"/>
      </c:valAx>
      <c:spPr>
        <a:solidFill>
          <a:schemeClr val="tx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DAT</c:v>
                </c:pt>
                <c:pt idx="1">
                  <c:v>60 DAT</c:v>
                </c:pt>
                <c:pt idx="2">
                  <c:v>90 DAT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2.3199999999999998</c:v>
                </c:pt>
                <c:pt idx="1">
                  <c:v>6.69</c:v>
                </c:pt>
                <c:pt idx="2">
                  <c:v>15.25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C-4616-9627-150D2D3C14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DAT</c:v>
                </c:pt>
                <c:pt idx="1">
                  <c:v>60 DAT</c:v>
                </c:pt>
                <c:pt idx="2">
                  <c:v>90 DAT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6.95</c:v>
                </c:pt>
                <c:pt idx="1">
                  <c:v>13.58</c:v>
                </c:pt>
                <c:pt idx="2">
                  <c:v>16.64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DC-4616-9627-150D2D3C1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243128"/>
        <c:axId val="549240832"/>
      </c:barChart>
      <c:catAx>
        <c:axId val="549243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Planting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240832"/>
        <c:crosses val="autoZero"/>
        <c:auto val="1"/>
        <c:lblAlgn val="ctr"/>
        <c:lblOffset val="100"/>
        <c:noMultiLvlLbl val="0"/>
      </c:catAx>
      <c:valAx>
        <c:axId val="54924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Inches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243128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D79CB-7865-4D65-B733-E5A645BD38F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F05C9-18B4-4457-8BBD-8285DAC7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0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D7FFC-6CB0-4B09-88E0-66A591A91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57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CF0EC-5B4E-4F08-80E5-9198173F1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0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733800"/>
            <a:ext cx="115824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181600"/>
            <a:ext cx="115824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2540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92900"/>
            <a:ext cx="38608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692900"/>
            <a:ext cx="2540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1416F9B-C4BE-4499-AA78-5412D8F41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CDEC-6DD9-4202-8B20-879A51D7C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638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F30C77-02D6-47D1-A5DB-E5F9B6CEA10D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AAFAF76-D4EA-4DA2-BD7B-6169CB421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647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8E54AF-7334-4066-B41A-672679935073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2833C59-4307-47F0-8DD0-65A1DBF9B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2579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AB68D9-1EE5-4572-B18C-0E443CA69D76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ECBAE12-F7E5-4FBA-8C98-C60D96AC7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2536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BADBA8-D446-4F52-B1CE-5A40309D2802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E7F7E10-481C-4A3E-BA3B-25BF469FA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3044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8CA8D2-7655-4C69-AEA9-F7BBAA2BE61C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A723EF-379C-4618-9650-6F8B783C5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0476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494017-4156-46EB-B0CB-A17D5DEA0655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19883F3-FCE7-4148-A823-D67568448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7268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7E7EBB-8536-4A45-B505-393CB34943AC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E663A1-282F-4AD5-B8C8-A5E578251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1847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A33F67-ACEC-4CB1-9E24-3E7DB80B05A5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4CAD03-2026-462B-B6FE-C9C5E45B9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2273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9574D6-5B54-4CA5-8CBC-1EACB0B5FC78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8D23026-1EBB-4DD3-8267-818419B2D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0758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CED08F-8CE0-4D67-8F55-135FABC75904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35C2F9F-FC4C-4D08-ADFE-6FA6C9766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4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0"/>
            <a:ext cx="28448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3312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5C529-9507-4EA4-BA78-E2663D280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875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79A8E9-BE17-42FE-935A-B76BE5417B04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02791B5-4186-484C-8E21-2120E3B44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5357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19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64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029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612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80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394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56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22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76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7526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94400" y="17526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6400" y="41148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4400" y="41148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21CA-FD39-4213-B936-F97955DF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013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347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64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0034-17A7-4D17-8D0C-DE05A4D5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35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0" y="1752600"/>
            <a:ext cx="109728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E879-4D81-4B3F-BD6A-C2F8B64E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92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94400" y="1752600"/>
            <a:ext cx="53848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B1F1D-E33C-417C-BED7-2CD94B167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94400" y="17526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94400" y="41148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982D-03D1-4593-B3BC-A258B423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2F2F-0C5A-41A6-926A-7BA716A96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51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94400" y="17526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94400" y="41148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D1462-C069-4CB9-8A9A-5D968C4CC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94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FB97-3D06-4C85-8FD2-16E8CBAC7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3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8604-69C6-41A5-9BBE-AC696D36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85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7526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6400" y="41148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994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FCBD-6E5E-4DDF-B550-7FDF6E88A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11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733800"/>
            <a:ext cx="115824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181600"/>
            <a:ext cx="115824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2540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92900"/>
            <a:ext cx="38608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692900"/>
            <a:ext cx="2540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1416F9B-C4BE-4499-AA78-5412D8F41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42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8604-69C6-41A5-9BBE-AC696D36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54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DAC-A1E8-4F3E-8ACE-B117FF88F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0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752600"/>
            <a:ext cx="538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BFFD-D594-4361-84E0-9469AE22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6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EB3B-BDF0-4C3D-8784-EE67DB14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53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7020-D95E-4972-9F64-2FC32E785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11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FD68-CD5F-482D-98BB-F1D73FD15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2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3AF6-5A35-4927-9FBF-71D867676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45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556F-5E96-46E9-936A-4F2C4CB0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0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DAC-A1E8-4F3E-8ACE-B117FF88F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53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CDEC-6DD9-4202-8B20-879A51D7C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05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0"/>
            <a:ext cx="28448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3312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5C529-9507-4EA4-BA78-E2663D280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52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7526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94400" y="17526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6400" y="41148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4400" y="41148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21CA-FD39-4213-B936-F97955DF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0034-17A7-4D17-8D0C-DE05A4D5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6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0" y="1752600"/>
            <a:ext cx="109728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E879-4D81-4B3F-BD6A-C2F8B64E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89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94400" y="1752600"/>
            <a:ext cx="53848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B1F1D-E33C-417C-BED7-2CD94B167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1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94400" y="17526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94400" y="41148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982D-03D1-4593-B3BC-A258B423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2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2F2F-0C5A-41A6-926A-7BA716A96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81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94400" y="17526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94400" y="41148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D1462-C069-4CB9-8A9A-5D968C4CC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10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FB97-3D06-4C85-8FD2-16E8CBAC7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8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38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752600"/>
            <a:ext cx="538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BFFD-D594-4361-84E0-9469AE22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6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31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7526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6400" y="4114800"/>
            <a:ext cx="538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994400" y="1752600"/>
            <a:ext cx="5384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FCBD-6E5E-4DDF-B550-7FDF6E88A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3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4FD7-09FD-464C-A306-630639C53B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2C36-E14A-A04A-A506-149CC11567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61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D115-2B85-574D-8804-E016ADB712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3C51-E90A-6449-876E-5F2DECD8EC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16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BD28-F1F9-2345-9067-23232FD924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2603-A7CF-7C48-916B-1CE08D2907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26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82CC-7D5A-9C47-81BB-FF9EA68500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F064-67AE-EB41-AAFD-D100F03743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58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B148-52B5-8449-B8E3-5577081432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9A75-C4D6-A64B-87F7-ADB319B6B8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52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65F1-091E-9F43-BFD5-4EAA6DF1A7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5ACB-A626-DA49-A08A-962E06164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8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A285-02D9-044C-BD3A-6D4FC7F1B1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9672-C5F4-8F47-A1C4-637D7F9B79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8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AD70-6FC8-6140-A09B-DBFD02BD46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68C6-4883-C84F-97C8-F73A797E13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9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12064-3205-E048-8D99-9D9AA24F2F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C45B-7EFE-C04F-A214-3DBE4DA7FD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9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EB3B-BDF0-4C3D-8784-EE67DB14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5B87-3115-644C-897D-2D07125DB7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CA35-7859-684F-A807-F94AE52928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782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0556-8A5A-EB40-8980-276FACFE60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E836-0564-F646-8A89-F0B8390B6D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84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unflower">
            <a:extLst>
              <a:ext uri="{FF2B5EF4-FFF2-40B4-BE49-F238E27FC236}">
                <a16:creationId xmlns:a16="http://schemas.microsoft.com/office/drawing/2014/main" id="{FC49283C-9485-40B4-AAFF-B606808A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1806767" cy="89535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" y="825501"/>
            <a:ext cx="11806767" cy="7588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CC7E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9DB9E3-B874-41BB-B42A-235D1BFEC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82033" y="6624638"/>
            <a:ext cx="2540000" cy="2333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6A40B5-C3F0-49D0-A22B-7B54C73E3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10351"/>
            <a:ext cx="38608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7F23383-E8D4-4C7E-AF34-5C48BF67D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7633" y="6624638"/>
            <a:ext cx="2540000" cy="233362"/>
          </a:xfrm>
        </p:spPr>
        <p:txBody>
          <a:bodyPr/>
          <a:lstStyle>
            <a:lvl1pPr>
              <a:defRPr/>
            </a:lvl1pPr>
          </a:lstStyle>
          <a:p>
            <a:fld id="{D3EA98A8-C355-40DF-919F-65AFB47D4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642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DEA65A-7D86-470E-95D2-3F5EF7AA1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4C83C6-B936-4F38-9374-699F3C7C8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AB6A606-D7E0-466B-8B0B-2E1B5F917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D5589-9C4F-418D-A842-7BB255D7F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697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BB4F08-6C03-4835-8C38-7A8EEFAA7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3BEADC-64E8-4262-A85A-08B76E9DD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13F18B2-0BA2-48D0-B199-AE133C387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9EA4-1808-4D04-A493-FEA9E67B9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170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218" y="1652588"/>
            <a:ext cx="5573183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652588"/>
            <a:ext cx="5573184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96756-2683-42A0-8558-702884759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38D319-651A-47BC-9310-F3269660F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6BFD050-92AA-4413-AEB8-FC250AA3E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383F8-C050-47FE-9D1A-42A9733C9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23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260078D-CFFF-48A1-8136-392ED8860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6484242-A08E-407D-9670-A8B9C6348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2F86F9F-A46B-4AF6-A3DF-6F387A1A1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86A7D-F375-4058-8227-F74DE001C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307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2FDCC4-D5F2-456A-9C11-2EFA51D0F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13A747-44D1-4D24-BE9C-D50D99AA6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BDB7046-95C9-4B2B-8977-28DB28E5A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E9F0C-67BC-4ABB-BFCC-E9440F14A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525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1101459-B523-47C1-AB85-FBB500D94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D66F386-26DF-4A98-B8E6-F95B70D39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AF306D2-DB2D-44D6-AC83-836264DEE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1B07E-6435-4B0C-B8B5-91E6C6CEA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967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55CE9-718A-4CB2-BE5E-61B57DE6C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107E6-6E13-4E5E-A66D-CABC05206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334495B-F0E3-4005-9086-68D3A0D8D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1E198-44C9-4470-8AE9-8BBD3213D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09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7020-D95E-4972-9F64-2FC32E785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50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1A159-2216-4736-ABCC-CD7C48D85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8D1B3B-3935-4B92-8BA1-07D0142D3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8015D78-E6C5-46FE-B9F9-AD823EFE3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2D990-D7DB-479F-89D2-AEC485CA1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459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1CE4D4-A281-4A0A-9515-4D812B5D9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67101F-7CCA-4C47-9ABA-01E54D01E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71D4091-5459-453B-ABEB-A654A96F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19F2A-8D2B-4D6C-9E8A-85249C545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0568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3867" y="0"/>
            <a:ext cx="2973917" cy="654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720667" cy="654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EB712B-0ED1-4400-9A59-F200224D7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AF7706-846F-41E1-BE0F-26B0FDFFB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AA28C52-784A-46CA-BFDA-9D55E56CD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114B6-CA46-466C-A0BB-EE516E27A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12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884833" cy="1160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8" y="1652588"/>
            <a:ext cx="5573183" cy="488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652588"/>
            <a:ext cx="5573184" cy="488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290CA-1800-47F5-967D-F7AC496D9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3A9E39-E0E9-4AD5-A614-81A6FC5D7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E98B68C-6D4E-4FD8-9036-20279D167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184EE-7153-430C-A499-FA8C1B679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104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3CB-9CCF-4003-AD09-B12E7CFB0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496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5E51F-EF8A-4E8F-98CE-EC8576999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227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86B8-0D0A-4F44-8A2D-E1C9AE344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353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7678B-822B-4CE1-8927-E4BE73CD5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375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FB41C-7AA4-4D20-AF82-CAA1B63D9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6155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FC7BA-69DA-4CE2-BF7A-ADB3F1A90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61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FD68-CD5F-482D-98BB-F1D73FD15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1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FCD1C-74E2-4565-9BC5-FD3509539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909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2DBA-091C-4E15-961D-5F84FA8E4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9087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1629-E77C-4A4C-8F23-E6EA7928C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133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7DD4A-128E-488A-99C8-FF698EFE9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901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C2C3E-3B0B-4A58-A736-2E5E03E61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962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4EC1F-366E-4B6C-9F05-B796EC682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111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F76E-289E-4669-BA3C-E1FF20BE6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430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96544-E058-4C92-B0CF-AA4BA0A16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1633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4CBD-651F-4ECB-B53A-8A8D8212B697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85AE3-A4EF-427A-90A0-A7FAD1E49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892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7B96-4ECB-477C-9D4D-9CCB62BEEC89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EF1A-52A1-4ECA-9D33-6B33B7D8B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37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3AF6-5A35-4927-9FBF-71D867676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29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C84A-D99B-4C5A-88D9-B70E12C67E3A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EDE1A-13DC-49D9-A181-6BE1E2F9B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475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907E-E75E-41A2-B3A6-B3FEC33ACA55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D5191-817C-45D6-8B42-9E03586B8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3869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404F-3C2C-449A-BDCC-E33C6E978C39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95CE2-0B76-47DC-A6EA-42EA8A91D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6587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18F7-A435-4645-B70F-756742E1889F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30396-63BC-4481-8CB3-59F1E8DB2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1998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6E2E-3FCF-41FA-8E55-091121671BE3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8E64-1057-4E04-BBAB-269BA1EEA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4993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4AF8-27A8-487C-A301-6203BD12DEA2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607D3-5CE2-48DC-8655-45C8A205D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1743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91B0-2DE1-4BAF-BCE4-85DE898BFC7C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B611-6167-4086-9947-661E2635E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6301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66ED-C87A-4DC7-BD0C-68ACF7F5A554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B0024-B7AE-42E2-A3FD-97C2677D4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0316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2BDB-7B4C-415A-8F11-18B2DE4CC223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E51EB-32AB-454C-B23B-D577B101B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1050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3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556F-5E96-46E9-936A-4F2C4CB0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964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155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79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87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99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36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74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67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18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10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3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752600"/>
            <a:ext cx="1097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33" y="6624638"/>
            <a:ext cx="2540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1" y="6624638"/>
            <a:ext cx="3858684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624638"/>
            <a:ext cx="2540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FAED-7D74-4BD0-9B82-D0D5C4B3E5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0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3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752600"/>
            <a:ext cx="1097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33" y="6624638"/>
            <a:ext cx="2540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1" y="6624638"/>
            <a:ext cx="3858684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624638"/>
            <a:ext cx="2540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FAED-7D74-4BD0-9B82-D0D5C4B3E5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CF8B6C1-3EE0-884F-8311-1A976B447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A8AE3A9-4B91-0445-A96C-310AD2DE1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0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unflower">
            <a:extLst>
              <a:ext uri="{FF2B5EF4-FFF2-40B4-BE49-F238E27FC236}">
                <a16:creationId xmlns:a16="http://schemas.microsoft.com/office/drawing/2014/main" id="{4ABA200B-C6B5-49E5-A2A7-99D91FA90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995B9B42-6BEC-405A-B71A-8E8481229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" y="1"/>
            <a:ext cx="988483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80D41D-4C9F-4DE3-9903-7727AF499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8218" y="1652588"/>
            <a:ext cx="11349567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C1A62C5-B129-4116-8EED-B76835D166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34164"/>
            <a:ext cx="2540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716A045-A349-47F8-8A22-F227652066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34164"/>
            <a:ext cx="3860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4DF931D-3E42-4623-8284-F7F77BE717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7633" y="6634164"/>
            <a:ext cx="2540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48726A87-1F79-4293-8562-286924A2F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39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C002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9745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rgbClr val="97450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97450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7450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97450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7450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7450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7450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7450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fld id="{58CA5769-A573-49F5-AC63-34B7624961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0726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47726A5-3E73-4F90-8D53-1F2D8EA49582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C75209-3794-4EE8-BE74-9EF914613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06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05D8-E7D7-45E5-9F3E-B67BE4D7B7D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8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83C60A2-BB82-42D2-8B09-719EE91782FA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0A33EF-EA57-4F83-8ACD-CBBDE6C1C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16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9AA6-7BD1-4C8E-BC07-B7A14F5238B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7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8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13381" y="1603745"/>
            <a:ext cx="2895600" cy="1470025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solidFill>
                  <a:srgbClr val="FFFF00"/>
                </a:solidFill>
              </a:rPr>
              <a:t>2025 Soybean Weed Control Update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733800"/>
            <a:ext cx="8686800" cy="6985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Eric P. Prostko</a:t>
            </a:r>
          </a:p>
          <a:p>
            <a:pPr algn="ctr" eaLnBrk="1" hangingPunct="1"/>
            <a:r>
              <a:rPr lang="en-US" altLang="en-US" dirty="0"/>
              <a:t>Professor and Extension Weed Specialist</a:t>
            </a:r>
          </a:p>
          <a:p>
            <a:pPr algn="ctr" eaLnBrk="1" hangingPunct="1"/>
            <a:r>
              <a:rPr lang="en-US" altLang="en-US" dirty="0"/>
              <a:t>Dept. Crop &amp; Soil Sciences</a:t>
            </a:r>
          </a:p>
        </p:txBody>
      </p:sp>
      <p:pic>
        <p:nvPicPr>
          <p:cNvPr id="1026" name="Picture 2" descr="C:\Users\eprostko\AppData\Local\Temp\Temp1_CAES Formal.zip\Formal\JPG\CAES-FS-F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1" y="5486401"/>
            <a:ext cx="2447575" cy="9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0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6190-C01D-4C2A-86A3-A83C87B0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Liberty® ULTRA 1.76SL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6BBD9-71E9-4AAB-9D49-1ECD87175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133" y="1578502"/>
            <a:ext cx="6324359" cy="4856162"/>
          </a:xfrm>
        </p:spPr>
        <p:txBody>
          <a:bodyPr/>
          <a:lstStyle/>
          <a:p>
            <a:r>
              <a:rPr lang="en-US" dirty="0"/>
              <a:t> BASF</a:t>
            </a:r>
          </a:p>
          <a:p>
            <a:r>
              <a:rPr lang="en-US" dirty="0"/>
              <a:t> glufosinate-P-ammonium</a:t>
            </a:r>
          </a:p>
          <a:p>
            <a:pPr lvl="1"/>
            <a:r>
              <a:rPr lang="en-US" i="1" dirty="0"/>
              <a:t>More active isomer</a:t>
            </a:r>
          </a:p>
          <a:p>
            <a:pPr lvl="1"/>
            <a:r>
              <a:rPr lang="en-US" i="1" dirty="0"/>
              <a:t>Dual vs. Dual Magnum </a:t>
            </a:r>
          </a:p>
          <a:p>
            <a:pPr lvl="2"/>
            <a:r>
              <a:rPr lang="en-US" i="1" dirty="0"/>
              <a:t>Metolachlor vs. S-metolachlor</a:t>
            </a:r>
          </a:p>
          <a:p>
            <a:r>
              <a:rPr lang="en-US" dirty="0"/>
              <a:t> lower use rate (19-29 oz/A)</a:t>
            </a:r>
          </a:p>
          <a:p>
            <a:r>
              <a:rPr lang="en-US" dirty="0"/>
              <a:t> Mandatory downwind spray buffer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ground = 10’/aerial = 50’</a:t>
            </a:r>
          </a:p>
          <a:p>
            <a:r>
              <a:rPr lang="en-US" dirty="0"/>
              <a:t> 3 points for ESA runoff/erosion</a:t>
            </a:r>
          </a:p>
          <a:p>
            <a:pPr lvl="1"/>
            <a:r>
              <a:rPr lang="en-US" i="1" dirty="0"/>
              <a:t>Tift Co. = 2 points</a:t>
            </a:r>
          </a:p>
          <a:p>
            <a:pPr lvl="1"/>
            <a:r>
              <a:rPr lang="en-US" i="1" dirty="0"/>
              <a:t> sandy soils = 2 points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172746-5D28-4D65-8DA8-6A2E8FD242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827" y="1773238"/>
            <a:ext cx="5152572" cy="30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5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8D3749-7940-F204-BF5A-D8F945A7D96E}"/>
              </a:ext>
            </a:extLst>
          </p:cNvPr>
          <p:cNvSpPr/>
          <p:nvPr/>
        </p:nvSpPr>
        <p:spPr>
          <a:xfrm>
            <a:off x="1524000" y="-2"/>
            <a:ext cx="9144000" cy="6858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61F49-60EF-4BDF-2D30-A24997DA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809" y="393883"/>
            <a:ext cx="9144000" cy="60914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243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7533-ACE0-4FAC-B15A-D96130F6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Soybean Weed Control – 2024</a:t>
            </a:r>
            <a:br>
              <a:rPr lang="en-US" dirty="0"/>
            </a:br>
            <a:r>
              <a:rPr lang="en-US" sz="2800" i="1" dirty="0">
                <a:solidFill>
                  <a:srgbClr val="FFC000"/>
                </a:solidFill>
              </a:rPr>
              <a:t>Liberty Systems (15” row spacing)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D771A-39B9-4FA3-9A25-6CFBF2187991}"/>
              </a:ext>
            </a:extLst>
          </p:cNvPr>
          <p:cNvSpPr txBox="1"/>
          <p:nvPr/>
        </p:nvSpPr>
        <p:spPr>
          <a:xfrm>
            <a:off x="0" y="6037868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SB-04-24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104 DAP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C8FF5-1359-4CB1-BFDE-2EA1C9C1FFA3}"/>
              </a:ext>
            </a:extLst>
          </p:cNvPr>
          <p:cNvSpPr txBox="1"/>
          <p:nvPr/>
        </p:nvSpPr>
        <p:spPr>
          <a:xfrm>
            <a:off x="2661701" y="6260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41F0E9-A139-45A6-B8F9-4D6252E4F6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2800" y="2324100"/>
            <a:ext cx="4572000" cy="34290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B3ACF83-717F-4464-AD6A-942AAFF822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00800" y="2324100"/>
            <a:ext cx="4572000" cy="34290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F0A0D7-E602-46F8-A5C8-33FB605A5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072" y="2183488"/>
            <a:ext cx="1481456" cy="737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564DD5-036E-410C-9130-683FD333B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072" y="5638135"/>
            <a:ext cx="176799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9ECA61-8363-4FFB-AB88-5724100E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Pre-Plant Burndowns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58754-BEB0-4557-BFB4-CBCE531C4790}"/>
              </a:ext>
            </a:extLst>
          </p:cNvPr>
          <p:cNvSpPr txBox="1"/>
          <p:nvPr/>
        </p:nvSpPr>
        <p:spPr>
          <a:xfrm>
            <a:off x="-53392" y="6170390"/>
            <a:ext cx="758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BN-03-24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DAT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03BA12-F094-454A-ABAB-ECF5364A6AD1}"/>
              </a:ext>
            </a:extLst>
          </p:cNvPr>
          <p:cNvSpPr txBox="1"/>
          <p:nvPr/>
        </p:nvSpPr>
        <p:spPr>
          <a:xfrm>
            <a:off x="2610965" y="6309701"/>
            <a:ext cx="6834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792E9F9-8BED-4014-821F-49E02EA253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2800" y="2324100"/>
            <a:ext cx="4572000" cy="342900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DE1F61-F007-412E-80DD-16362541C2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00800" y="2324100"/>
            <a:ext cx="4572000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21666-8991-4A0E-BDE2-6B9F71DC97E5}"/>
              </a:ext>
            </a:extLst>
          </p:cNvPr>
          <p:cNvSpPr txBox="1"/>
          <p:nvPr/>
        </p:nvSpPr>
        <p:spPr>
          <a:xfrm>
            <a:off x="7378702" y="5478704"/>
            <a:ext cx="2782557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Helmquat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3SL @ 32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Rancor 4F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AMSOL @ 2% v/v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MSO @ 1% v/v</a:t>
            </a:r>
          </a:p>
        </p:txBody>
      </p:sp>
    </p:spTree>
    <p:extLst>
      <p:ext uri="{BB962C8B-B14F-4D97-AF65-F5344CB8AC3E}">
        <p14:creationId xmlns:p14="http://schemas.microsoft.com/office/powerpoint/2010/main" val="398911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1818-1DF6-47E9-8448-61B4E760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Double-Cropped Soybean</a:t>
            </a:r>
            <a:br>
              <a:rPr lang="en-US" dirty="0"/>
            </a:br>
            <a:r>
              <a:rPr lang="en-US" dirty="0"/>
              <a:t>Behind Field Corn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83EB94E-7F94-4A2A-837C-4AC978AD34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9465" y="2139054"/>
            <a:ext cx="3626970" cy="2720227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2D21ECF-0A24-4BE6-951F-67BAA5B4716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7310" y="3488556"/>
            <a:ext cx="3456712" cy="259253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7D42B4-3C93-4109-8DEE-56F860959B9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077199" y="1618785"/>
            <a:ext cx="5894668" cy="4572000"/>
          </a:xfrm>
        </p:spPr>
        <p:txBody>
          <a:bodyPr/>
          <a:lstStyle/>
          <a:p>
            <a:r>
              <a:rPr lang="en-US" sz="2000" b="1" u="sng" dirty="0"/>
              <a:t>What herbicides are safe?</a:t>
            </a:r>
          </a:p>
          <a:p>
            <a:pPr lvl="1"/>
            <a:r>
              <a:rPr lang="en-US" sz="2000" i="1" dirty="0"/>
              <a:t>Roundup, Liberty, Group 15’s, Atrazine (?)</a:t>
            </a:r>
          </a:p>
          <a:p>
            <a:endParaRPr lang="en-US" sz="2000" dirty="0"/>
          </a:p>
          <a:p>
            <a:r>
              <a:rPr lang="en-US" sz="2000" b="1" u="sng" dirty="0"/>
              <a:t>What about the HPPD herbicides?</a:t>
            </a:r>
          </a:p>
          <a:p>
            <a:pPr lvl="1"/>
            <a:r>
              <a:rPr lang="en-US" sz="2000" i="1" dirty="0"/>
              <a:t>Callisto = 10 months</a:t>
            </a:r>
          </a:p>
          <a:p>
            <a:pPr lvl="1"/>
            <a:r>
              <a:rPr lang="en-US" sz="2000" i="1" dirty="0"/>
              <a:t>Impact = 9 months</a:t>
            </a:r>
          </a:p>
          <a:p>
            <a:pPr lvl="1"/>
            <a:r>
              <a:rPr lang="en-US" sz="2000" i="1" dirty="0"/>
              <a:t>Laudis = 8 months</a:t>
            </a:r>
          </a:p>
          <a:p>
            <a:pPr lvl="1"/>
            <a:r>
              <a:rPr lang="en-US" sz="2000" i="1" dirty="0"/>
              <a:t>Shieldex = 9 months</a:t>
            </a:r>
          </a:p>
          <a:p>
            <a:pPr lvl="1"/>
            <a:endParaRPr lang="en-US" sz="2000" i="1" dirty="0"/>
          </a:p>
          <a:p>
            <a:r>
              <a:rPr lang="en-US" sz="2000" b="1" u="sng" dirty="0"/>
              <a:t>What about south Georgia?</a:t>
            </a:r>
          </a:p>
          <a:p>
            <a:pPr lvl="1"/>
            <a:r>
              <a:rPr lang="en-US" sz="1700" i="1" dirty="0"/>
              <a:t>Irrigation, sandier soils, low OM</a:t>
            </a:r>
          </a:p>
          <a:p>
            <a:pPr lvl="2"/>
            <a:r>
              <a:rPr lang="en-US" sz="1700" i="1" dirty="0"/>
              <a:t>less carryover potential (?)</a:t>
            </a:r>
          </a:p>
          <a:p>
            <a:pPr marL="457200" lvl="1" indent="0">
              <a:buNone/>
            </a:pPr>
            <a:endParaRPr lang="en-US" i="1" dirty="0"/>
          </a:p>
        </p:txBody>
      </p:sp>
      <p:pic>
        <p:nvPicPr>
          <p:cNvPr id="20482" name="Picture 2" descr="Georgia Agricultural Commodity Commission for Soybeans logo">
            <a:extLst>
              <a:ext uri="{FF2B5EF4-FFF2-40B4-BE49-F238E27FC236}">
                <a16:creationId xmlns:a16="http://schemas.microsoft.com/office/drawing/2014/main" id="{C04D7753-1CA8-4830-A21E-B16DA914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12" y="502920"/>
            <a:ext cx="1322832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6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180DDD-2630-4000-A89F-451614DF3F21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HPPD/Soybean Test - 2023</a:t>
            </a:r>
            <a:br>
              <a:rPr lang="en-US" dirty="0"/>
            </a:br>
            <a:r>
              <a:rPr lang="en-US" i="1" dirty="0">
                <a:solidFill>
                  <a:srgbClr val="FFC000"/>
                </a:solidFill>
              </a:rPr>
              <a:t>Planted 92 DAT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1E4478-8F09-4C44-8A94-010ABF3063BA}"/>
              </a:ext>
            </a:extLst>
          </p:cNvPr>
          <p:cNvSpPr txBox="1"/>
          <p:nvPr/>
        </p:nvSpPr>
        <p:spPr>
          <a:xfrm>
            <a:off x="16339" y="621054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200" i="1" dirty="0">
                <a:solidFill>
                  <a:srgbClr val="000000"/>
                </a:solidFill>
                <a:latin typeface="Arial"/>
              </a:rPr>
              <a:t>SB-03-23</a:t>
            </a:r>
          </a:p>
          <a:p>
            <a:pPr defTabSz="457200">
              <a:defRPr/>
            </a:pPr>
            <a:r>
              <a:rPr lang="en-US" sz="1200" i="1" dirty="0">
                <a:solidFill>
                  <a:srgbClr val="000000"/>
                </a:solidFill>
                <a:latin typeface="Arial"/>
              </a:rPr>
              <a:t>October 31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F8BEE56-B833-4C55-95AB-B6D467319D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43200" y="2028825"/>
            <a:ext cx="2209800" cy="1657350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3703089-CBB1-4568-A584-827123B2916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34200" y="2028825"/>
            <a:ext cx="2209800" cy="1657350"/>
          </a:xfr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F689C6A-2127-48BB-866B-9FF0DA00AA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51031" y="4543424"/>
            <a:ext cx="2209800" cy="1657350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7A9657D-F43C-4241-9804-A46764D41000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53020" y="4543424"/>
            <a:ext cx="2209800" cy="1657350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532585-CB8A-4794-A0D0-E524B89329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01775" y="3083406"/>
            <a:ext cx="2590800" cy="1943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FD4E5E-9D4E-4332-882B-62C4CEA66A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2438401"/>
            <a:ext cx="755970" cy="4999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B1F2F9-F12F-448B-958A-871FFA848A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4225" y="1429492"/>
            <a:ext cx="987638" cy="4938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937909-F2D5-4972-BE6A-C107A62981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583" y="1446230"/>
            <a:ext cx="1054699" cy="4938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E73B5E-FECA-42CE-9DA2-E116D43A9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4426" y="3962401"/>
            <a:ext cx="969348" cy="4938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637EDD-B584-4ADC-A320-9609E1BA23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8930" y="3962401"/>
            <a:ext cx="1158340" cy="4999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3C9DF6-7EEA-4CDE-A52F-67F6D353B3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73616" y="501268"/>
            <a:ext cx="132294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58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57AD42-C77A-44B8-865A-853DE454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Soybean Yield Response to HPPD Herbicides Applied 92 DBP* - 2023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B619336-7330-4CF1-8104-810B690DC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931759"/>
              </p:ext>
            </p:extLst>
          </p:nvPr>
        </p:nvGraphicFramePr>
        <p:xfrm>
          <a:off x="1869948" y="17526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58B80D4-4B12-43B9-AC33-B21806A2C466}"/>
              </a:ext>
            </a:extLst>
          </p:cNvPr>
          <p:cNvSpPr txBox="1"/>
          <p:nvPr/>
        </p:nvSpPr>
        <p:spPr>
          <a:xfrm>
            <a:off x="57839" y="5970657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000" b="1" i="1" dirty="0">
                <a:solidFill>
                  <a:srgbClr val="000000"/>
                </a:solidFill>
                <a:latin typeface="Arial"/>
              </a:rPr>
              <a:t>SB-03-23</a:t>
            </a:r>
          </a:p>
          <a:p>
            <a:pPr defTabSz="457200">
              <a:defRPr/>
            </a:pPr>
            <a:r>
              <a:rPr lang="en-US" sz="1000" i="1" dirty="0" err="1">
                <a:solidFill>
                  <a:srgbClr val="000000"/>
                </a:solidFill>
                <a:latin typeface="Arial"/>
              </a:rPr>
              <a:t>Asgrow</a:t>
            </a:r>
            <a:r>
              <a:rPr lang="en-US" sz="1000" i="1" dirty="0">
                <a:solidFill>
                  <a:srgbClr val="000000"/>
                </a:solidFill>
                <a:latin typeface="Arial"/>
              </a:rPr>
              <a:t> AG66XF2</a:t>
            </a:r>
          </a:p>
          <a:p>
            <a:pPr defTabSz="457200">
              <a:defRPr/>
            </a:pPr>
            <a:r>
              <a:rPr lang="en-US" sz="1000" i="1" dirty="0">
                <a:solidFill>
                  <a:srgbClr val="000000"/>
                </a:solidFill>
                <a:latin typeface="Arial"/>
              </a:rPr>
              <a:t>PD: July 3</a:t>
            </a:r>
          </a:p>
          <a:p>
            <a:pPr defTabSz="457200">
              <a:defRPr/>
            </a:pPr>
            <a:r>
              <a:rPr lang="en-US" sz="1000" i="1" dirty="0">
                <a:solidFill>
                  <a:srgbClr val="000000"/>
                </a:solidFill>
                <a:latin typeface="Arial"/>
              </a:rPr>
              <a:t>7.5” rows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2B562C-051B-431B-9FFB-E228D2971D7E}"/>
              </a:ext>
            </a:extLst>
          </p:cNvPr>
          <p:cNvSpPr txBox="1"/>
          <p:nvPr/>
        </p:nvSpPr>
        <p:spPr>
          <a:xfrm>
            <a:off x="8660781" y="2270390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C0C0C0">
                    <a:lumMod val="20000"/>
                    <a:lumOff val="80000"/>
                  </a:srgbClr>
                </a:solidFill>
                <a:latin typeface="Arial"/>
              </a:rPr>
              <a:t>LSD 0.10 = 9.8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71018-1FA3-4F57-8F4B-C72090A04434}"/>
              </a:ext>
            </a:extLst>
          </p:cNvPr>
          <p:cNvSpPr txBox="1"/>
          <p:nvPr/>
        </p:nvSpPr>
        <p:spPr>
          <a:xfrm>
            <a:off x="7382664" y="3228202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-30%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20C15-7E93-4BAF-B1D7-BD65D32B1652}"/>
              </a:ext>
            </a:extLst>
          </p:cNvPr>
          <p:cNvSpPr txBox="1"/>
          <p:nvPr/>
        </p:nvSpPr>
        <p:spPr>
          <a:xfrm>
            <a:off x="8906664" y="4419601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-68%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3CD71-E363-4768-9208-1D24C90FE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041" y="6404199"/>
            <a:ext cx="1828959" cy="274344"/>
          </a:xfrm>
          <a:prstGeom prst="rect">
            <a:avLst/>
          </a:prstGeom>
        </p:spPr>
      </p:pic>
      <p:pic>
        <p:nvPicPr>
          <p:cNvPr id="9" name="Picture 2" descr="Georgia Agricultural Commodity Commission for Soybeans logo">
            <a:extLst>
              <a:ext uri="{FF2B5EF4-FFF2-40B4-BE49-F238E27FC236}">
                <a16:creationId xmlns:a16="http://schemas.microsoft.com/office/drawing/2014/main" id="{309A5896-EE63-48E6-B812-BDF6C1E14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12" y="502920"/>
            <a:ext cx="1322832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744DC7-C6A2-4776-AC81-AD253E04D40B}"/>
              </a:ext>
            </a:extLst>
          </p:cNvPr>
          <p:cNvSpPr txBox="1"/>
          <p:nvPr/>
        </p:nvSpPr>
        <p:spPr>
          <a:xfrm rot="16200000">
            <a:off x="1382752" y="372004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Bu/A</a:t>
            </a:r>
          </a:p>
        </p:txBody>
      </p:sp>
    </p:spTree>
    <p:extLst>
      <p:ext uri="{BB962C8B-B14F-4D97-AF65-F5344CB8AC3E}">
        <p14:creationId xmlns:p14="http://schemas.microsoft.com/office/powerpoint/2010/main" val="62285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D361-4475-4FFB-ABA5-040A05C1EBE9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Soybean/HPPD – 2024</a:t>
            </a:r>
            <a:br>
              <a:rPr lang="en-US" dirty="0"/>
            </a:br>
            <a:r>
              <a:rPr lang="en-US" i="1" dirty="0">
                <a:solidFill>
                  <a:srgbClr val="FFC000"/>
                </a:solidFill>
              </a:rPr>
              <a:t>Planted July 8 (90 DAT)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540CD-4AC6-4298-A846-D42A8AE22ADD}"/>
              </a:ext>
            </a:extLst>
          </p:cNvPr>
          <p:cNvSpPr txBox="1"/>
          <p:nvPr/>
        </p:nvSpPr>
        <p:spPr>
          <a:xfrm>
            <a:off x="0" y="6056722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SB-03-24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September 10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 DAP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5C0575-9DE7-4267-8F7E-62C357EFB7A4}"/>
              </a:ext>
            </a:extLst>
          </p:cNvPr>
          <p:cNvSpPr txBox="1"/>
          <p:nvPr/>
        </p:nvSpPr>
        <p:spPr>
          <a:xfrm>
            <a:off x="5605692" y="612049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45D09E34-2A35-42A7-83FF-2B3D303378C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93816" y="2047489"/>
            <a:ext cx="2209800" cy="1657350"/>
          </a:xfrm>
        </p:spPr>
      </p:pic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3C87DE73-930D-434D-AC3D-F10D897752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81900" y="4391025"/>
            <a:ext cx="2209800" cy="1657350"/>
          </a:xfr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A12265A7-9FFE-4AC8-BE91-34DFF461894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81900" y="2028825"/>
            <a:ext cx="2209800" cy="1657350"/>
          </a:xfrm>
        </p:spPr>
      </p:pic>
      <p:pic>
        <p:nvPicPr>
          <p:cNvPr id="30" name="Content Placeholder 20">
            <a:extLst>
              <a:ext uri="{FF2B5EF4-FFF2-40B4-BE49-F238E27FC236}">
                <a16:creationId xmlns:a16="http://schemas.microsoft.com/office/drawing/2014/main" id="{19620BB7-7082-4F2D-B81A-ADC8F87B35D6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93900" y="4390941"/>
            <a:ext cx="2209800" cy="1657517"/>
          </a:xfr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EC15C62-974B-4FCE-AB87-2E66836FAA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92212" y="2311959"/>
            <a:ext cx="4401176" cy="33008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BAD323-BE23-494F-83F7-A60B3AB0E8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9364" y="1828240"/>
            <a:ext cx="1030313" cy="5121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19D8D57-B8A4-4AB9-8E9D-1840CCFBBFCD}"/>
              </a:ext>
            </a:extLst>
          </p:cNvPr>
          <p:cNvSpPr txBox="1"/>
          <p:nvPr/>
        </p:nvSpPr>
        <p:spPr>
          <a:xfrm>
            <a:off x="2546321" y="4304527"/>
            <a:ext cx="110479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Laudis 3.5SC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oz/A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9237AC-5221-404A-B121-CD1B12F1D7E3}"/>
              </a:ext>
            </a:extLst>
          </p:cNvPr>
          <p:cNvSpPr txBox="1"/>
          <p:nvPr/>
        </p:nvSpPr>
        <p:spPr>
          <a:xfrm>
            <a:off x="8128794" y="1993151"/>
            <a:ext cx="111601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2.8SC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1.25 oz/A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827764-FDF7-4524-A1C6-3C881897F849}"/>
              </a:ext>
            </a:extLst>
          </p:cNvPr>
          <p:cNvSpPr txBox="1"/>
          <p:nvPr/>
        </p:nvSpPr>
        <p:spPr>
          <a:xfrm>
            <a:off x="8023796" y="4304526"/>
            <a:ext cx="132600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Shieldex 3.33SC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1.35 oz/A</a:t>
            </a:r>
          </a:p>
        </p:txBody>
      </p:sp>
      <p:pic>
        <p:nvPicPr>
          <p:cNvPr id="14" name="Picture 2" descr="Georgia Agricultural Commodity Commission for Soybeans logo">
            <a:extLst>
              <a:ext uri="{FF2B5EF4-FFF2-40B4-BE49-F238E27FC236}">
                <a16:creationId xmlns:a16="http://schemas.microsoft.com/office/drawing/2014/main" id="{268D2B0F-631D-4802-AEA3-EC6B50E8F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12" y="502920"/>
            <a:ext cx="1322832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55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57AD42-C77A-44B8-865A-853DE454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Soybean Yield Response to HPPD Herbicides Applied 90 DBP* - 2024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B619336-7330-4CF1-8104-810B690DC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550371"/>
              </p:ext>
            </p:extLst>
          </p:nvPr>
        </p:nvGraphicFramePr>
        <p:xfrm>
          <a:off x="1828800" y="1447800"/>
          <a:ext cx="833939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58B80D4-4B12-43B9-AC33-B21806A2C466}"/>
              </a:ext>
            </a:extLst>
          </p:cNvPr>
          <p:cNvSpPr txBox="1"/>
          <p:nvPr/>
        </p:nvSpPr>
        <p:spPr>
          <a:xfrm>
            <a:off x="0" y="5970657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SB-03-24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Asgrow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AG66XF2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PD: July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7.5” rows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2B562C-051B-431B-9FFB-E228D2971D7E}"/>
              </a:ext>
            </a:extLst>
          </p:cNvPr>
          <p:cNvSpPr txBox="1"/>
          <p:nvPr/>
        </p:nvSpPr>
        <p:spPr>
          <a:xfrm>
            <a:off x="9039865" y="1988677"/>
            <a:ext cx="92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C0C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0.7666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C0C0C0">
                    <a:lumMod val="20000"/>
                    <a:lumOff val="80000"/>
                  </a:srgbClr>
                </a:solidFill>
                <a:latin typeface="Arial"/>
              </a:rPr>
              <a:t>CV = 18.5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C0C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3CD71-E363-4768-9208-1D24C90FE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98" y="6404199"/>
            <a:ext cx="1828959" cy="274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E451B9-6D53-4A0F-B8E6-93804CFB4964}"/>
              </a:ext>
            </a:extLst>
          </p:cNvPr>
          <p:cNvSpPr txBox="1"/>
          <p:nvPr/>
        </p:nvSpPr>
        <p:spPr>
          <a:xfrm rot="16200000">
            <a:off x="1381027" y="352456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Bu/A</a:t>
            </a:r>
          </a:p>
        </p:txBody>
      </p:sp>
      <p:pic>
        <p:nvPicPr>
          <p:cNvPr id="10" name="Picture 2" descr="Georgia Agricultural Commodity Commission for Soybeans logo">
            <a:extLst>
              <a:ext uri="{FF2B5EF4-FFF2-40B4-BE49-F238E27FC236}">
                <a16:creationId xmlns:a16="http://schemas.microsoft.com/office/drawing/2014/main" id="{A07733BA-CE25-4B35-A013-842C8251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12" y="502920"/>
            <a:ext cx="1322832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23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667B17-FC26-4CED-8E13-06A86514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Soybean/HPPD Tests (2023-2024)</a:t>
            </a:r>
            <a:br>
              <a:rPr lang="en-US" dirty="0"/>
            </a:br>
            <a:r>
              <a:rPr lang="en-US" sz="2800" i="1" dirty="0">
                <a:solidFill>
                  <a:srgbClr val="FFC000"/>
                </a:solidFill>
              </a:rPr>
              <a:t>Cumulative Rainfall From Application to Planting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A00CFBE-D000-4AF2-9CDC-3A9715494C4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06400" y="1752600"/>
          <a:ext cx="1097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Georgia Agricultural Commodity Commission for Soybeans logo">
            <a:extLst>
              <a:ext uri="{FF2B5EF4-FFF2-40B4-BE49-F238E27FC236}">
                <a16:creationId xmlns:a16="http://schemas.microsoft.com/office/drawing/2014/main" id="{AF508FC6-8C53-433A-AA78-D5282B03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12" y="502920"/>
            <a:ext cx="1322832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5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8FF7-4E1F-4CDA-BEDA-224BF3A8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0" y="225056"/>
            <a:ext cx="817821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Soybean Weed Control Simplified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7A732-373E-43B6-8FB7-F9D14E1E4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clean</a:t>
            </a:r>
          </a:p>
          <a:p>
            <a:r>
              <a:rPr lang="en-US" dirty="0"/>
              <a:t>Narrow rows (&lt; 30”)</a:t>
            </a:r>
          </a:p>
          <a:p>
            <a:r>
              <a:rPr lang="en-US" b="1" i="1" u="sng" dirty="0"/>
              <a:t>PRE</a:t>
            </a:r>
          </a:p>
          <a:p>
            <a:pPr lvl="1"/>
            <a:r>
              <a:rPr lang="en-US" dirty="0"/>
              <a:t>Metribuzin + Group 15 or Prowl</a:t>
            </a:r>
          </a:p>
          <a:p>
            <a:pPr lvl="2"/>
            <a:r>
              <a:rPr lang="en-US" dirty="0"/>
              <a:t>tolerant variety</a:t>
            </a:r>
          </a:p>
          <a:p>
            <a:pPr lvl="1"/>
            <a:r>
              <a:rPr lang="en-US" dirty="0"/>
              <a:t>Irrigation or rainfall</a:t>
            </a:r>
          </a:p>
          <a:p>
            <a:r>
              <a:rPr lang="en-US" b="1" i="1" u="sng" dirty="0"/>
              <a:t>POST + Residual (weeds &lt;3” tall)</a:t>
            </a:r>
          </a:p>
          <a:p>
            <a:pPr lvl="1"/>
            <a:r>
              <a:rPr lang="en-US" dirty="0"/>
              <a:t>Post = Reflex or Prefix or Warrant Ultra or Liberty or </a:t>
            </a:r>
            <a:r>
              <a:rPr lang="en-US" dirty="0" err="1"/>
              <a:t>Zalo</a:t>
            </a:r>
            <a:r>
              <a:rPr lang="en-US" dirty="0"/>
              <a:t> or Enlist One (2,4-D choline) or Enlist Duo (glyphosate + 2,4-D choline) </a:t>
            </a:r>
          </a:p>
          <a:p>
            <a:pPr lvl="1"/>
            <a:r>
              <a:rPr lang="en-US" dirty="0"/>
              <a:t>Residual = Anthem </a:t>
            </a:r>
            <a:r>
              <a:rPr lang="en-US" dirty="0" err="1"/>
              <a:t>Flexx</a:t>
            </a:r>
            <a:r>
              <a:rPr lang="en-US" dirty="0"/>
              <a:t>/Max or Dual or Warrant or Outlook or Zidua</a:t>
            </a:r>
          </a:p>
          <a:p>
            <a:pPr lvl="2"/>
            <a:r>
              <a:rPr lang="en-US" i="1" dirty="0"/>
              <a:t>Check tank-mix sites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89719-0FC4-4144-910A-A162EF94C2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667448"/>
            <a:ext cx="3001508" cy="21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5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EEDB-AE8C-4464-89F0-BB7D2542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Applications of PPO Herbicides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6D1A9-9DD5-464B-9BA1-193E4EBA4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diphenyl ether herbicides (</a:t>
            </a:r>
            <a:r>
              <a:rPr lang="en-US" b="1" dirty="0"/>
              <a:t>Cobra, Reflex, Ultra Blazer</a:t>
            </a:r>
            <a:r>
              <a:rPr lang="en-US" dirty="0"/>
              <a:t>) applied at reproductive growth stages (</a:t>
            </a:r>
            <a:r>
              <a:rPr lang="en-US" b="1" dirty="0"/>
              <a:t>R1, R3, R5</a:t>
            </a:r>
            <a:r>
              <a:rPr lang="en-US" dirty="0"/>
              <a:t>) have no negative impact on developing soybean flowers and pods.  Even with foliar injury as high as 55%, soybean plants are able to compensate for this injury and produce yields comparable to nontreated soybean plants. </a:t>
            </a:r>
            <a:r>
              <a:rPr lang="en-US" b="1" i="1" dirty="0"/>
              <a:t>Applications made by growers as “rescue” applications late in the season do not lead to soybean yield loss. </a:t>
            </a:r>
          </a:p>
          <a:p>
            <a:pPr lvl="1"/>
            <a:r>
              <a:rPr lang="en-US" b="1" i="1" dirty="0"/>
              <a:t>Source:  Beam et al. 2018.  Weed Technology 32:444-447</a:t>
            </a:r>
          </a:p>
        </p:txBody>
      </p:sp>
      <p:pic>
        <p:nvPicPr>
          <p:cNvPr id="2050" name="Picture 2" descr="WEED CONTROL, DISEASE CONTROL">
            <a:extLst>
              <a:ext uri="{FF2B5EF4-FFF2-40B4-BE49-F238E27FC236}">
                <a16:creationId xmlns:a16="http://schemas.microsoft.com/office/drawing/2014/main" id="{11895264-CDA1-4ACF-B8E4-0243E998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66" y="5248319"/>
            <a:ext cx="3221198" cy="105225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AutoShape 4" descr="Reflex">
            <a:extLst>
              <a:ext uri="{FF2B5EF4-FFF2-40B4-BE49-F238E27FC236}">
                <a16:creationId xmlns:a16="http://schemas.microsoft.com/office/drawing/2014/main" id="{0B8CB60F-DD43-4F3B-B930-BEE4919305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utoShape 6" descr="Reflex">
            <a:extLst>
              <a:ext uri="{FF2B5EF4-FFF2-40B4-BE49-F238E27FC236}">
                <a16:creationId xmlns:a16="http://schemas.microsoft.com/office/drawing/2014/main" id="{E9EFC291-7527-4BBB-B8AA-0CFC9A891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51CE8-4206-450D-BCF6-DB40D2CE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415" y="5233777"/>
            <a:ext cx="2857500" cy="10668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pic>
        <p:nvPicPr>
          <p:cNvPr id="2056" name="Picture 8" descr="Ultra Blazer®">
            <a:extLst>
              <a:ext uri="{FF2B5EF4-FFF2-40B4-BE49-F238E27FC236}">
                <a16:creationId xmlns:a16="http://schemas.microsoft.com/office/drawing/2014/main" id="{C93A20F4-9A17-4DB9-92FA-19A1F35D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920" y="5248319"/>
            <a:ext cx="2928020" cy="10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5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C950-904A-47A5-A996-EF908F24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Stem Syndrome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D08E5-76F2-4120-A2EF-9DFCF1655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143" y="1542461"/>
            <a:ext cx="6403958" cy="4572000"/>
          </a:xfrm>
        </p:spPr>
        <p:txBody>
          <a:bodyPr/>
          <a:lstStyle/>
          <a:p>
            <a:r>
              <a:rPr lang="en-US" sz="2400" b="1" i="1" u="sng" dirty="0"/>
              <a:t>SUCKS!</a:t>
            </a:r>
          </a:p>
          <a:p>
            <a:r>
              <a:rPr lang="en-US" sz="2400" dirty="0"/>
              <a:t>cultivar</a:t>
            </a:r>
          </a:p>
          <a:p>
            <a:r>
              <a:rPr lang="en-US" sz="2400" dirty="0"/>
              <a:t>stink bug/kudzu bug feeding</a:t>
            </a:r>
          </a:p>
          <a:p>
            <a:r>
              <a:rPr lang="en-US" sz="2400" dirty="0"/>
              <a:t>late herbicide application</a:t>
            </a:r>
          </a:p>
          <a:p>
            <a:r>
              <a:rPr lang="en-US" sz="2400" dirty="0"/>
              <a:t>fungicide application (“</a:t>
            </a:r>
            <a:r>
              <a:rPr lang="en-US" sz="2400" dirty="0" err="1"/>
              <a:t>strobi</a:t>
            </a:r>
            <a:r>
              <a:rPr lang="en-US" sz="2400" dirty="0"/>
              <a:t>”)</a:t>
            </a:r>
          </a:p>
          <a:p>
            <a:r>
              <a:rPr lang="en-US" sz="2400" dirty="0"/>
              <a:t>infection by one of several soybean viruses</a:t>
            </a:r>
          </a:p>
          <a:p>
            <a:r>
              <a:rPr lang="en-US" sz="2400" dirty="0"/>
              <a:t>late planting and/or emergence</a:t>
            </a:r>
          </a:p>
          <a:p>
            <a:r>
              <a:rPr lang="en-US" sz="2400" dirty="0"/>
              <a:t>mixed seed lots (seed lots of blended cultivars)</a:t>
            </a:r>
          </a:p>
          <a:p>
            <a:r>
              <a:rPr lang="en-US" sz="2400" dirty="0"/>
              <a:t>Paraquat not consistent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DF4747-C250-4050-A16E-85CBB302DE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55111" y="2147284"/>
            <a:ext cx="4483137" cy="336235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14440-59B5-4B08-A79A-7844FC7A7B5D}"/>
              </a:ext>
            </a:extLst>
          </p:cNvPr>
          <p:cNvSpPr txBox="1"/>
          <p:nvPr/>
        </p:nvSpPr>
        <p:spPr>
          <a:xfrm>
            <a:off x="7519232" y="6037381"/>
            <a:ext cx="23038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Asgrow 66XF2 Planted June 7</a:t>
            </a:r>
          </a:p>
          <a:p>
            <a:pPr algn="ctr"/>
            <a:r>
              <a:rPr lang="en-US" sz="1000" dirty="0"/>
              <a:t>10 Days after Paraquat (Harvest Aid)</a:t>
            </a:r>
          </a:p>
          <a:p>
            <a:pPr algn="ctr"/>
            <a:r>
              <a:rPr lang="en-US" sz="1000" dirty="0"/>
              <a:t>11/04/24</a:t>
            </a:r>
          </a:p>
        </p:txBody>
      </p:sp>
    </p:spTree>
    <p:extLst>
      <p:ext uri="{BB962C8B-B14F-4D97-AF65-F5344CB8AC3E}">
        <p14:creationId xmlns:p14="http://schemas.microsoft.com/office/powerpoint/2010/main" val="161171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691F-41B1-4158-8B10-3D6D386D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Soybean Harvest Aids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A4EDEB-A9F6-42C3-988A-2677C50DBE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86" y="1847088"/>
            <a:ext cx="3098673" cy="206578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04323-F0FD-4BFB-973E-827D90CA6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1560" y="1626870"/>
            <a:ext cx="5384800" cy="4572000"/>
          </a:xfrm>
        </p:spPr>
        <p:txBody>
          <a:bodyPr/>
          <a:lstStyle/>
          <a:p>
            <a:r>
              <a:rPr lang="en-US" u="sng" dirty="0"/>
              <a:t>Roundup (glyphosate)</a:t>
            </a:r>
          </a:p>
          <a:p>
            <a:pPr lvl="1"/>
            <a:r>
              <a:rPr lang="en-US" i="1" dirty="0"/>
              <a:t>7 d PHI</a:t>
            </a:r>
          </a:p>
          <a:p>
            <a:r>
              <a:rPr lang="en-US" u="sng" dirty="0"/>
              <a:t>Gramoxone (paraquat)</a:t>
            </a:r>
          </a:p>
          <a:p>
            <a:pPr lvl="1"/>
            <a:r>
              <a:rPr lang="en-US" i="1" dirty="0"/>
              <a:t>15 d PHI</a:t>
            </a:r>
          </a:p>
          <a:p>
            <a:r>
              <a:rPr lang="en-US" u="sng" dirty="0"/>
              <a:t>Aim (carfentrazone)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3 d PHI</a:t>
            </a:r>
          </a:p>
          <a:p>
            <a:r>
              <a:rPr lang="en-US" u="sng" dirty="0"/>
              <a:t>Sharpen (saflufenacil)</a:t>
            </a:r>
          </a:p>
          <a:p>
            <a:pPr lvl="1"/>
            <a:r>
              <a:rPr lang="en-US" i="1" dirty="0"/>
              <a:t>3 d PHI</a:t>
            </a:r>
          </a:p>
          <a:p>
            <a:r>
              <a:rPr lang="en-US" u="sng" dirty="0" err="1"/>
              <a:t>Defol</a:t>
            </a:r>
            <a:r>
              <a:rPr lang="en-US" u="sng" dirty="0"/>
              <a:t> (sodium chlorate)</a:t>
            </a:r>
          </a:p>
          <a:p>
            <a:pPr lvl="1"/>
            <a:r>
              <a:rPr lang="en-US" i="1" dirty="0"/>
              <a:t>10 d PHI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CB111-CA04-4C9D-BC05-A54C68432720}"/>
              </a:ext>
            </a:extLst>
          </p:cNvPr>
          <p:cNvSpPr txBox="1"/>
          <p:nvPr/>
        </p:nvSpPr>
        <p:spPr>
          <a:xfrm>
            <a:off x="97314" y="3950931"/>
            <a:ext cx="3243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R7 = beginning maturity, 1 pod on mainstem has reached mature pod color</a:t>
            </a:r>
          </a:p>
        </p:txBody>
      </p:sp>
      <p:pic>
        <p:nvPicPr>
          <p:cNvPr id="19460" name="Picture 4" descr="https://crops.extension.iastate.edu/files/article/R7.jpg">
            <a:extLst>
              <a:ext uri="{FF2B5EF4-FFF2-40B4-BE49-F238E27FC236}">
                <a16:creationId xmlns:a16="http://schemas.microsoft.com/office/drawing/2014/main" id="{E03D4947-B7DB-4C76-ABAB-EECC38AB1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608" y="1847088"/>
            <a:ext cx="2527495" cy="32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1FE2F5-F1D3-430D-AFED-5C71B11E0000}"/>
              </a:ext>
            </a:extLst>
          </p:cNvPr>
          <p:cNvSpPr txBox="1"/>
          <p:nvPr/>
        </p:nvSpPr>
        <p:spPr>
          <a:xfrm>
            <a:off x="178786" y="3720099"/>
            <a:ext cx="19223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Source: LSU, Dr. Jim Griffin et al. </a:t>
            </a:r>
          </a:p>
        </p:txBody>
      </p:sp>
    </p:spTree>
    <p:extLst>
      <p:ext uri="{BB962C8B-B14F-4D97-AF65-F5344CB8AC3E}">
        <p14:creationId xmlns:p14="http://schemas.microsoft.com/office/powerpoint/2010/main" val="1618065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FBCD05B-ABC5-4C08-872C-DD173DE89B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33" y="371422"/>
            <a:ext cx="3805881" cy="51843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C877ED-2676-41CC-99A1-96EADE8DE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0023" y="901976"/>
            <a:ext cx="5758206" cy="453072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6633"/>
                </a:solidFill>
                <a:latin typeface="Garamond"/>
                <a:ea typeface="+mj-ea"/>
                <a:cs typeface="+mj-cs"/>
              </a:rPr>
              <a:t>Weed Control in Grain Sorghum – 2025</a:t>
            </a:r>
          </a:p>
          <a:p>
            <a:pPr algn="ctr"/>
            <a:endParaRPr lang="en-US" sz="3600" b="1" dirty="0">
              <a:solidFill>
                <a:srgbClr val="006633"/>
              </a:solidFill>
              <a:latin typeface="Garamond"/>
              <a:ea typeface="+mj-ea"/>
              <a:cs typeface="+mj-cs"/>
            </a:endParaRPr>
          </a:p>
          <a:p>
            <a:pPr algn="ctr"/>
            <a:r>
              <a:rPr lang="en-US" sz="3600" b="1" i="1" dirty="0">
                <a:latin typeface="Garamond"/>
                <a:ea typeface="+mj-ea"/>
                <a:cs typeface="+mj-cs"/>
              </a:rPr>
              <a:t>Eric P. Prostko,  Extension Weed Specialist</a:t>
            </a: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0AABF5-1BF2-4E8F-AC52-36E1C04186F5}"/>
              </a:ext>
            </a:extLst>
          </p:cNvPr>
          <p:cNvSpPr/>
          <p:nvPr/>
        </p:nvSpPr>
        <p:spPr>
          <a:xfrm>
            <a:off x="591533" y="5309591"/>
            <a:ext cx="33775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Seth McAllister, Terrell Co. (October 2022)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B40CCA-DB07-4D61-9B10-0B09350798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076" y="4021836"/>
            <a:ext cx="1377908" cy="5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62200" y="152400"/>
            <a:ext cx="79232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Grain Sorghum Weed Control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676401"/>
            <a:ext cx="8686800" cy="452431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Start clean!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Concep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treated seed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Dual Magnum or Outlook or Warrant (PRE)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Atrazine 4L @ 1.5 QT/A (EPOST)</a:t>
            </a:r>
          </a:p>
          <a:p>
            <a:pPr marL="800100" lvl="1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Add Huskie if you have ATZ resistance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Paraquat (Hooded sprayer)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Mechanical Cultivation</a:t>
            </a:r>
          </a:p>
        </p:txBody>
      </p:sp>
    </p:spTree>
    <p:extLst>
      <p:ext uri="{BB962C8B-B14F-4D97-AF65-F5344CB8AC3E}">
        <p14:creationId xmlns:p14="http://schemas.microsoft.com/office/powerpoint/2010/main" val="2406779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6189" y="103188"/>
            <a:ext cx="70349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New (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er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 Product to Consider?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1143001"/>
            <a:ext cx="8686800" cy="5632311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Huskie 2.06EC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Bayer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CropScience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Buctril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(1.75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lbs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/gal) +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pyrasulfotole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(0.31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lbs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/gal)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MOA = 6 + 27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Postemergence (13-16 oz/A)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3-leaf to 12” tall  sorghum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Broadleaf weeds, good on pigweed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Tank-mix with atrazine (16 oz/A)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Huskie FX </a:t>
            </a: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= Huskie + </a:t>
            </a:r>
            <a:r>
              <a:rPr lang="en-US" sz="36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Starane</a:t>
            </a:r>
            <a:endParaRPr lang="en-US" sz="36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1" y="1219201"/>
            <a:ext cx="1584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992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4409D-B7B7-45DD-9342-C19C67FF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Grain Sorghum Weed Control - 2021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28756D-8128-4C44-9DB6-1F964C92DD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36726" y="2165152"/>
            <a:ext cx="4525963" cy="3394472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FC77196-13F2-4A47-8DD1-643A05490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27726" y="2165152"/>
            <a:ext cx="4525963" cy="33944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12A34A-3491-4767-A523-379DBD0F7F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814" y="5579819"/>
            <a:ext cx="1161362" cy="545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E21B51-16D6-4D2B-89E8-9561ED664AD3}"/>
              </a:ext>
            </a:extLst>
          </p:cNvPr>
          <p:cNvSpPr txBox="1"/>
          <p:nvPr/>
        </p:nvSpPr>
        <p:spPr>
          <a:xfrm>
            <a:off x="-36135" y="6193135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/>
              </a:rPr>
              <a:t>GS-04-21</a:t>
            </a:r>
          </a:p>
          <a:p>
            <a:r>
              <a:rPr lang="en-US" sz="1200" i="1" dirty="0">
                <a:solidFill>
                  <a:prstClr val="black"/>
                </a:solidFill>
                <a:latin typeface="Calibri"/>
              </a:rPr>
              <a:t>July 16</a:t>
            </a:r>
          </a:p>
          <a:p>
            <a:r>
              <a:rPr lang="en-US" sz="1200" i="1" dirty="0">
                <a:solidFill>
                  <a:prstClr val="black"/>
                </a:solidFill>
                <a:latin typeface="Calibri"/>
              </a:rPr>
              <a:t>58 DAP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07D2B-44AC-493A-B927-52BAE95944D2}"/>
              </a:ext>
            </a:extLst>
          </p:cNvPr>
          <p:cNvSpPr txBox="1"/>
          <p:nvPr/>
        </p:nvSpPr>
        <p:spPr>
          <a:xfrm>
            <a:off x="3717385" y="1828800"/>
            <a:ext cx="56464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/>
              </a:rPr>
              <a:t>NTC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9948C7-658E-4567-BD6C-53E05F290C55}"/>
              </a:ext>
            </a:extLst>
          </p:cNvPr>
          <p:cNvSpPr txBox="1"/>
          <p:nvPr/>
        </p:nvSpPr>
        <p:spPr>
          <a:xfrm>
            <a:off x="7315200" y="1599407"/>
            <a:ext cx="1638590" cy="138499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alibri"/>
              </a:rPr>
              <a:t>Warrant @ 48 oz/A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Calibri"/>
              </a:rPr>
              <a:t>Atrazine @ 16 oz/A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Calibri"/>
              </a:rPr>
              <a:t>Huskie @ 16 oz/A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Calibri"/>
              </a:rPr>
              <a:t>Induce @ 0.25% v/v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Calibri"/>
              </a:rPr>
              <a:t>AMS @ 5% v/v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Calibri"/>
              </a:rPr>
              <a:t>Applied 19 DAP</a:t>
            </a:r>
          </a:p>
        </p:txBody>
      </p:sp>
    </p:spTree>
    <p:extLst>
      <p:ext uri="{BB962C8B-B14F-4D97-AF65-F5344CB8AC3E}">
        <p14:creationId xmlns:p14="http://schemas.microsoft.com/office/powerpoint/2010/main" val="8922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Huskie Injury on Sorghum</a:t>
            </a:r>
          </a:p>
        </p:txBody>
      </p:sp>
      <p:pic>
        <p:nvPicPr>
          <p:cNvPr id="60419" name="Picture 2" descr="C:\Users\eprostko\prostkoeric C drive\herbicide injury pictures\sorghum\huskie\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925" y="1417638"/>
            <a:ext cx="3737139" cy="4982852"/>
          </a:xfrm>
          <a:noFill/>
        </p:spPr>
      </p:pic>
      <p:pic>
        <p:nvPicPr>
          <p:cNvPr id="60420" name="Picture 3" descr="C:\Users\eprostko\prostkoeric C drive\herbicide injury pictures\sorghum\huskie\IMG_32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3330" y="1739245"/>
            <a:ext cx="5190112" cy="3892584"/>
          </a:xfrm>
          <a:noFill/>
        </p:spPr>
      </p:pic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9" y="6034646"/>
            <a:ext cx="13716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591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5F455E-0823-4D4F-8EF7-A5F81A1A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Panicum in Grain Sorghum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802C9E-08E2-4EF4-A481-F9456FB45E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36726" y="2165152"/>
            <a:ext cx="4525963" cy="3394472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268A8EF-22FE-4707-92B2-CF49BD7187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27726" y="2165152"/>
            <a:ext cx="4525963" cy="339447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BA9F6-E7BC-4BC7-A433-EAA4155E8A3C}"/>
              </a:ext>
            </a:extLst>
          </p:cNvPr>
          <p:cNvSpPr txBox="1"/>
          <p:nvPr/>
        </p:nvSpPr>
        <p:spPr>
          <a:xfrm>
            <a:off x="81699" y="6211669"/>
            <a:ext cx="11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Terrell Co.</a:t>
            </a:r>
          </a:p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08/05/22</a:t>
            </a:r>
          </a:p>
        </p:txBody>
      </p:sp>
    </p:spTree>
    <p:extLst>
      <p:ext uri="{BB962C8B-B14F-4D97-AF65-F5344CB8AC3E}">
        <p14:creationId xmlns:p14="http://schemas.microsoft.com/office/powerpoint/2010/main" val="3974430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E204B8-85D3-4FF8-AE88-BD84DEC9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09" y="179896"/>
            <a:ext cx="944438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New Grain Sorghum Weed Control Technologies (Non-GMO)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D68FA2-B7E1-42F3-946F-7A72D0902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3809" y="1506245"/>
            <a:ext cx="4343400" cy="4351338"/>
          </a:xfrm>
        </p:spPr>
        <p:txBody>
          <a:bodyPr>
            <a:noAutofit/>
          </a:bodyPr>
          <a:lstStyle/>
          <a:p>
            <a:r>
              <a:rPr lang="en-US" sz="2000" b="1" u="sng" dirty="0"/>
              <a:t>Igrowth®</a:t>
            </a:r>
          </a:p>
          <a:p>
            <a:pPr lvl="1"/>
            <a:r>
              <a:rPr lang="en-US" sz="2000" dirty="0"/>
              <a:t>Alta/UPL</a:t>
            </a:r>
          </a:p>
          <a:p>
            <a:pPr lvl="1"/>
            <a:r>
              <a:rPr lang="en-US" sz="2000" b="1" i="1" u="sng" dirty="0" err="1"/>
              <a:t>ImiFlex</a:t>
            </a:r>
            <a:r>
              <a:rPr lang="en-US" sz="2000" dirty="0"/>
              <a:t> (imazamox)</a:t>
            </a:r>
          </a:p>
          <a:p>
            <a:pPr lvl="2"/>
            <a:r>
              <a:rPr lang="en-US" dirty="0"/>
              <a:t>PRE/POST</a:t>
            </a:r>
          </a:p>
          <a:p>
            <a:endParaRPr lang="en-US" sz="2000" b="1" u="sng" dirty="0"/>
          </a:p>
          <a:p>
            <a:r>
              <a:rPr lang="en-US" sz="2000" b="1" u="sng" dirty="0"/>
              <a:t>DoubleTeam™</a:t>
            </a:r>
          </a:p>
          <a:p>
            <a:pPr lvl="1"/>
            <a:r>
              <a:rPr lang="en-US" sz="2000" dirty="0"/>
              <a:t>S&amp;W/Sorghum Partners/ADAMA</a:t>
            </a:r>
          </a:p>
          <a:p>
            <a:pPr lvl="1"/>
            <a:r>
              <a:rPr lang="en-US" sz="2000" b="1" i="1" u="sng" dirty="0" err="1"/>
              <a:t>FirstAct</a:t>
            </a:r>
            <a:r>
              <a:rPr lang="en-US" sz="2000" dirty="0"/>
              <a:t> (quizalofop)</a:t>
            </a:r>
          </a:p>
          <a:p>
            <a:pPr lvl="2"/>
            <a:r>
              <a:rPr lang="en-US" dirty="0"/>
              <a:t> POST</a:t>
            </a:r>
          </a:p>
          <a:p>
            <a:pPr lvl="4"/>
            <a:endParaRPr lang="en-US" sz="2000" dirty="0"/>
          </a:p>
          <a:p>
            <a:r>
              <a:rPr lang="en-US" sz="2000" b="1" u="sng" dirty="0" err="1"/>
              <a:t>Inzen</a:t>
            </a:r>
            <a:r>
              <a:rPr lang="en-US" sz="2000" b="1" u="sng" dirty="0"/>
              <a:t>™</a:t>
            </a:r>
          </a:p>
          <a:p>
            <a:pPr lvl="1"/>
            <a:r>
              <a:rPr lang="en-US" sz="2000" dirty="0"/>
              <a:t>Pioneer/Corteva</a:t>
            </a:r>
          </a:p>
          <a:p>
            <a:pPr lvl="1"/>
            <a:r>
              <a:rPr lang="en-US" sz="2000" b="1" i="1" u="sng" dirty="0"/>
              <a:t>Zest</a:t>
            </a:r>
            <a:r>
              <a:rPr lang="en-US" sz="2000" dirty="0"/>
              <a:t> (nicosulfuron) </a:t>
            </a:r>
          </a:p>
          <a:p>
            <a:pPr lvl="2"/>
            <a:r>
              <a:rPr lang="en-US" dirty="0"/>
              <a:t>POST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FE98C1-C406-4306-B61D-796DF88531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1" y="1447800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04124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8CAE-06CC-46A1-97F0-AB61FA7A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Metribuzin</a:t>
            </a:r>
            <a:r>
              <a:rPr lang="en-US" dirty="0"/>
              <a:t> Products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015C9D-D0B3-4493-BE19-A3B203F6AA2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90700" y="1600200"/>
          <a:ext cx="8610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195">
                  <a:extLst>
                    <a:ext uri="{9D8B030D-6E8A-4147-A177-3AD203B41FA5}">
                      <a16:colId xmlns:a16="http://schemas.microsoft.com/office/drawing/2014/main" val="681294726"/>
                    </a:ext>
                  </a:extLst>
                </a:gridCol>
                <a:gridCol w="2072922">
                  <a:extLst>
                    <a:ext uri="{9D8B030D-6E8A-4147-A177-3AD203B41FA5}">
                      <a16:colId xmlns:a16="http://schemas.microsoft.com/office/drawing/2014/main" val="3455520289"/>
                    </a:ext>
                  </a:extLst>
                </a:gridCol>
                <a:gridCol w="4544483">
                  <a:extLst>
                    <a:ext uri="{9D8B030D-6E8A-4147-A177-3AD203B41FA5}">
                      <a16:colId xmlns:a16="http://schemas.microsoft.com/office/drawing/2014/main" val="3275555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Manufacturer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Trade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Active Ingredients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88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Authority MTZ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sulfentrazone + </a:t>
                      </a:r>
                      <a:r>
                        <a:rPr lang="en-US" sz="1600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2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Syngenta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s</a:t>
                      </a:r>
                      <a:r>
                        <a:rPr lang="en-US" sz="1600" dirty="0"/>
                        <a:t>-metolachlor + </a:t>
                      </a:r>
                      <a:r>
                        <a:rPr lang="en-US" sz="1600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19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Corteva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Canopy</a:t>
                      </a:r>
                    </a:p>
                    <a:p>
                      <a:r>
                        <a:rPr lang="en-US" sz="1600" dirty="0"/>
                        <a:t>Canopy Blend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chlorimuron (10.7%) + </a:t>
                      </a:r>
                      <a:r>
                        <a:rPr lang="en-US" sz="1600" b="1" dirty="0"/>
                        <a:t>metribuzin</a:t>
                      </a:r>
                      <a:r>
                        <a:rPr lang="en-US" sz="1600" dirty="0"/>
                        <a:t> (64.3%)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chlorimuron (8.3%) + </a:t>
                      </a:r>
                      <a:r>
                        <a:rPr lang="en-US" sz="1600" b="1" dirty="0"/>
                        <a:t>metribuzin</a:t>
                      </a:r>
                      <a:r>
                        <a:rPr lang="en-US" sz="1600" dirty="0"/>
                        <a:t> (50%)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5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NuFarm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Cloak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chlorimuron (10.7%) + </a:t>
                      </a:r>
                      <a:r>
                        <a:rPr lang="en-US" sz="1600" b="1" dirty="0"/>
                        <a:t>metribuzin</a:t>
                      </a:r>
                      <a:r>
                        <a:rPr lang="en-US" sz="1600" dirty="0"/>
                        <a:t> (64.3%)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39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Fierce MTZ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flumioxazin + pyroxasulfone + </a:t>
                      </a:r>
                      <a:r>
                        <a:rPr lang="en-US" sz="1600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29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Loveland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Intimidator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s</a:t>
                      </a:r>
                      <a:r>
                        <a:rPr lang="en-US" sz="1600" dirty="0"/>
                        <a:t>-metolachlor + fomesafen + </a:t>
                      </a:r>
                      <a:r>
                        <a:rPr lang="en-US" sz="1600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7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NuFarm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Panther MTZ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flumioxazin + </a:t>
                      </a:r>
                      <a:r>
                        <a:rPr lang="en-US" sz="1600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62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NuFarm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Panther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flumioxazin + imazethapyr + </a:t>
                      </a:r>
                      <a:r>
                        <a:rPr lang="en-US" sz="1600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96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3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Syngenta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Tendovo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metribuzin </a:t>
                      </a:r>
                      <a:r>
                        <a:rPr lang="en-US" sz="1600" b="0" dirty="0"/>
                        <a:t>+ s-metolachlor + </a:t>
                      </a:r>
                      <a:r>
                        <a:rPr lang="en-US" sz="1600" b="0" dirty="0" err="1"/>
                        <a:t>chloransulam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9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TriCor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3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Corteva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Trivence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flumioxazin + chlorimuron + </a:t>
                      </a:r>
                      <a:r>
                        <a:rPr lang="en-US" sz="1600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399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80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CD29-8D37-431A-A72E-10827817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Grain Sorghum Weed Control – 2022</a:t>
            </a:r>
            <a:br>
              <a:rPr lang="en-US" dirty="0"/>
            </a:br>
            <a:r>
              <a:rPr lang="en-US" dirty="0"/>
              <a:t>I-Growth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7B5A2-8E4F-424D-8ACC-CB073F96197C}"/>
              </a:ext>
            </a:extLst>
          </p:cNvPr>
          <p:cNvSpPr txBox="1"/>
          <p:nvPr/>
        </p:nvSpPr>
        <p:spPr>
          <a:xfrm>
            <a:off x="2684479" y="5457343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NTC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0FA43-4A60-4B16-BB52-4CF8F91024F6}"/>
              </a:ext>
            </a:extLst>
          </p:cNvPr>
          <p:cNvSpPr txBox="1"/>
          <p:nvPr/>
        </p:nvSpPr>
        <p:spPr>
          <a:xfrm>
            <a:off x="0" y="6260196"/>
            <a:ext cx="210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GS-01-22</a:t>
            </a:r>
          </a:p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August 1</a:t>
            </a:r>
          </a:p>
          <a:p>
            <a:pPr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69 DAT (POST)/77 DAT (EPOST)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AC5476-3E43-4805-B8EC-ECE9506F3E52}"/>
              </a:ext>
            </a:extLst>
          </p:cNvPr>
          <p:cNvSpPr txBox="1"/>
          <p:nvPr/>
        </p:nvSpPr>
        <p:spPr>
          <a:xfrm>
            <a:off x="4478795" y="5490423"/>
            <a:ext cx="2694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defRPr/>
            </a:pPr>
            <a:r>
              <a:rPr lang="en-US" sz="1200" dirty="0" err="1">
                <a:solidFill>
                  <a:prstClr val="black"/>
                </a:solidFill>
                <a:latin typeface="Calibri"/>
              </a:rPr>
              <a:t>Mocassin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II Plus 7.64EC @ 21 oz/A (PRE)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fb</a:t>
            </a:r>
          </a:p>
          <a:p>
            <a:pPr algn="ctr" defTabSz="457200">
              <a:defRPr/>
            </a:pPr>
            <a:r>
              <a:rPr lang="en-US" sz="1200" dirty="0" err="1">
                <a:solidFill>
                  <a:prstClr val="black"/>
                </a:solidFill>
                <a:latin typeface="Calibri"/>
              </a:rPr>
              <a:t>Imiflex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1AS @ 6 oz/A</a:t>
            </a:r>
          </a:p>
          <a:p>
            <a:pPr algn="ctr" defTabSz="457200">
              <a:defRPr/>
            </a:pPr>
            <a:r>
              <a:rPr lang="en-US" sz="1200" dirty="0" err="1">
                <a:solidFill>
                  <a:prstClr val="black"/>
                </a:solidFill>
                <a:latin typeface="Calibri"/>
              </a:rPr>
              <a:t>Agridex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@ 1% v/v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POST (V7, 9-10” tall, 22 DAP)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16521E-9E78-436D-ACA5-C0435DC68D73}"/>
              </a:ext>
            </a:extLst>
          </p:cNvPr>
          <p:cNvSpPr txBox="1"/>
          <p:nvPr/>
        </p:nvSpPr>
        <p:spPr>
          <a:xfrm>
            <a:off x="7878700" y="5457344"/>
            <a:ext cx="185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defRPr/>
            </a:pPr>
            <a:r>
              <a:rPr lang="en-US" sz="1200" dirty="0" err="1">
                <a:solidFill>
                  <a:prstClr val="black"/>
                </a:solidFill>
                <a:latin typeface="Calibri"/>
              </a:rPr>
              <a:t>Imiflex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1AS @ 4 oz/A</a:t>
            </a:r>
          </a:p>
          <a:p>
            <a:pPr algn="ctr" defTabSz="457200">
              <a:defRPr/>
            </a:pPr>
            <a:r>
              <a:rPr lang="en-US" sz="1200" dirty="0" err="1">
                <a:solidFill>
                  <a:prstClr val="black"/>
                </a:solidFill>
                <a:latin typeface="Calibri"/>
              </a:rPr>
              <a:t>Agridex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@ 1% v/v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EPOST (V3, 4” tall, 14 DAP)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66E19-1B06-49D3-8D27-4467381278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37247" y="2435826"/>
            <a:ext cx="3530476" cy="2647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35DC7-E8C8-4677-AC3C-C5AF017F6C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37486" y="2435827"/>
            <a:ext cx="3530477" cy="2647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5A3B2A-4899-4831-9232-6F1D8C43D4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84000" y="2435823"/>
            <a:ext cx="3530478" cy="2647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4A357B-F615-4C51-8F74-77F1A18E11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726" y="1994512"/>
            <a:ext cx="1280271" cy="5993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1B159-78EB-4075-9886-B971DE73F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104" y="1990352"/>
            <a:ext cx="128027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78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ABBE-76D0-4A40-A5E8-B41D30B9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107467"/>
            <a:ext cx="7886700" cy="803162"/>
          </a:xfrm>
        </p:spPr>
        <p:txBody>
          <a:bodyPr/>
          <a:lstStyle/>
          <a:p>
            <a:r>
              <a:rPr lang="en-US" dirty="0"/>
              <a:t>Igrowth Grain Sorghum Hybrids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E2043A-4784-4B3A-906F-65E652B8C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994" y="910629"/>
            <a:ext cx="8478869" cy="5782402"/>
          </a:xfrm>
          <a:prstGeom prst="rect">
            <a:avLst/>
          </a:prstGeom>
        </p:spPr>
      </p:pic>
      <p:sp>
        <p:nvSpPr>
          <p:cNvPr id="7" name="AutoShape 2" descr="AltaSeeds Logo">
            <a:extLst>
              <a:ext uri="{FF2B5EF4-FFF2-40B4-BE49-F238E27FC236}">
                <a16:creationId xmlns:a16="http://schemas.microsoft.com/office/drawing/2014/main" id="{BE258307-583E-4BC5-A1C3-EE6962AB9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601012"/>
            <a:ext cx="980388" cy="9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D02C76-2CC4-471B-AE04-3CF8093FC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98" y="5814276"/>
            <a:ext cx="15716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98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56B7D-F3DF-487F-91A2-1C6F193C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DoubleTeam Sorghum - 2022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83684-84AF-49BA-9D9A-7830295CE11E}"/>
              </a:ext>
            </a:extLst>
          </p:cNvPr>
          <p:cNvSpPr txBox="1"/>
          <p:nvPr/>
        </p:nvSpPr>
        <p:spPr>
          <a:xfrm>
            <a:off x="1524000" y="6211670"/>
            <a:ext cx="1074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GS-01-22</a:t>
            </a:r>
          </a:p>
          <a:p>
            <a:pPr defTabSz="457200">
              <a:defRPr/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August 1</a:t>
            </a:r>
          </a:p>
          <a:p>
            <a:pPr defTabSz="457200">
              <a:defRPr/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69 DAT (POST)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FB9D5-28F0-47C6-B623-2D5FDEC7E5B7}"/>
              </a:ext>
            </a:extLst>
          </p:cNvPr>
          <p:cNvSpPr txBox="1"/>
          <p:nvPr/>
        </p:nvSpPr>
        <p:spPr>
          <a:xfrm>
            <a:off x="3524855" y="5785519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NTC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7A53A77-CF6E-433D-99D6-4723732477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78408" y="1912029"/>
            <a:ext cx="4525963" cy="3394472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ABC1B73-2962-4D9B-80CF-259DE27160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37073" y="1904343"/>
            <a:ext cx="4525963" cy="3394472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FD35FA-A0FE-43D5-BD85-E5520C914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436" y="5627502"/>
            <a:ext cx="1920406" cy="10546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81E29A-64A1-41FA-A6BC-D4094532DC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369219"/>
            <a:ext cx="1755800" cy="6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2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BDE88-34EE-4725-AF92-F932C1BD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DoubleTeam™ System – First Act</a:t>
            </a:r>
            <a:br>
              <a:rPr lang="en-US" dirty="0"/>
            </a:br>
            <a:r>
              <a:rPr lang="en-US" dirty="0"/>
              <a:t>Off-Types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1FADD7-272A-4796-B517-C7AC9FA2D7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264" y="1600201"/>
            <a:ext cx="3394472" cy="452596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D85F7D-DC47-4297-B681-DFECE3428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06" y="1600200"/>
            <a:ext cx="3258064" cy="244354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14FFD0-3B8D-44D7-A2ED-490665884474}"/>
              </a:ext>
            </a:extLst>
          </p:cNvPr>
          <p:cNvSpPr txBox="1"/>
          <p:nvPr/>
        </p:nvSpPr>
        <p:spPr>
          <a:xfrm>
            <a:off x="-52761" y="6304002"/>
            <a:ext cx="6623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000" i="1" dirty="0">
                <a:solidFill>
                  <a:prstClr val="black"/>
                </a:solidFill>
                <a:latin typeface="Calibri"/>
              </a:rPr>
              <a:t>GS-02-21</a:t>
            </a:r>
          </a:p>
          <a:p>
            <a:pPr defTabSz="457200">
              <a:defRPr/>
            </a:pPr>
            <a:r>
              <a:rPr lang="en-US" sz="1000" i="1" dirty="0">
                <a:solidFill>
                  <a:prstClr val="black"/>
                </a:solidFill>
                <a:latin typeface="Calibri"/>
              </a:rPr>
              <a:t>June 23</a:t>
            </a:r>
          </a:p>
          <a:p>
            <a:pPr defTabSz="457200">
              <a:defRPr/>
            </a:pPr>
            <a:r>
              <a:rPr lang="en-US" sz="1000" i="1" dirty="0">
                <a:solidFill>
                  <a:prstClr val="black"/>
                </a:solidFill>
                <a:latin typeface="Calibri"/>
              </a:rPr>
              <a:t>9 DAT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213F4F-FCAB-4B37-B1BD-BE1396D48B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930" y="4226310"/>
            <a:ext cx="3159211" cy="23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84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9E41-48A8-405B-AE01-5573F461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912" y="609600"/>
            <a:ext cx="7886700" cy="838200"/>
          </a:xfrm>
        </p:spPr>
        <p:txBody>
          <a:bodyPr/>
          <a:lstStyle/>
          <a:p>
            <a:r>
              <a:rPr lang="en-US" dirty="0"/>
              <a:t>DoubleTeam Sorghum Hybrids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4C78E-47C9-49BE-8BAD-BF4DF19EB6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69" y="1338607"/>
            <a:ext cx="11293522" cy="3504886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7DCD2C2A-2810-4B43-9839-24C84588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24100"/>
            <a:ext cx="3883843" cy="115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1EAA30-17D6-4B3A-A9A6-F334FF205581}"/>
              </a:ext>
            </a:extLst>
          </p:cNvPr>
          <p:cNvSpPr txBox="1"/>
          <p:nvPr/>
        </p:nvSpPr>
        <p:spPr>
          <a:xfrm>
            <a:off x="5114040" y="5519393"/>
            <a:ext cx="1360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Numeric</a:t>
            </a:r>
          </a:p>
          <a:p>
            <a:r>
              <a:rPr lang="en-US" dirty="0"/>
              <a:t>1 = excellent</a:t>
            </a:r>
          </a:p>
          <a:p>
            <a:r>
              <a:rPr lang="en-US" dirty="0"/>
              <a:t>5 = average</a:t>
            </a:r>
          </a:p>
          <a:p>
            <a:r>
              <a:rPr lang="en-US" dirty="0"/>
              <a:t>9 = poor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E2F6E-E2C1-45A6-B0CF-0F9806BDDB19}"/>
              </a:ext>
            </a:extLst>
          </p:cNvPr>
          <p:cNvSpPr txBox="1"/>
          <p:nvPr/>
        </p:nvSpPr>
        <p:spPr>
          <a:xfrm>
            <a:off x="6688318" y="5519393"/>
            <a:ext cx="2378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</a:t>
            </a:r>
          </a:p>
          <a:p>
            <a:r>
              <a:rPr lang="en-US" dirty="0"/>
              <a:t>1 = high tolerance</a:t>
            </a:r>
          </a:p>
          <a:p>
            <a:r>
              <a:rPr lang="en-US" dirty="0"/>
              <a:t>5 = moderate tolerance</a:t>
            </a:r>
          </a:p>
          <a:p>
            <a:r>
              <a:rPr lang="en-US" dirty="0"/>
              <a:t>9 = susceptible</a:t>
            </a:r>
          </a:p>
        </p:txBody>
      </p:sp>
    </p:spTree>
    <p:extLst>
      <p:ext uri="{BB962C8B-B14F-4D97-AF65-F5344CB8AC3E}">
        <p14:creationId xmlns:p14="http://schemas.microsoft.com/office/powerpoint/2010/main" val="3965991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61D0-5C2D-4097-A24E-1268A687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Inzen Grain Sorghum - 2022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0385C-4FF6-4199-8290-B31912DAD2E2}"/>
              </a:ext>
            </a:extLst>
          </p:cNvPr>
          <p:cNvSpPr txBox="1"/>
          <p:nvPr/>
        </p:nvSpPr>
        <p:spPr>
          <a:xfrm>
            <a:off x="0" y="6257836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100" i="1" dirty="0">
                <a:solidFill>
                  <a:prstClr val="black"/>
                </a:solidFill>
                <a:latin typeface="Calibri"/>
              </a:rPr>
              <a:t>GS-01-22</a:t>
            </a:r>
          </a:p>
          <a:p>
            <a:pPr defTabSz="457200">
              <a:defRPr/>
            </a:pPr>
            <a:r>
              <a:rPr lang="en-US" sz="1100" i="1" dirty="0">
                <a:solidFill>
                  <a:prstClr val="black"/>
                </a:solidFill>
                <a:latin typeface="Calibri"/>
              </a:rPr>
              <a:t>August 1</a:t>
            </a:r>
          </a:p>
          <a:p>
            <a:pPr defTabSz="457200">
              <a:defRPr/>
            </a:pPr>
            <a:r>
              <a:rPr lang="en-US" sz="1100" i="1" dirty="0">
                <a:solidFill>
                  <a:prstClr val="black"/>
                </a:solidFill>
                <a:latin typeface="Calibri"/>
              </a:rPr>
              <a:t>69 DAT (POST)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A002D-0EC8-4DEC-9939-147C1862F922}"/>
              </a:ext>
            </a:extLst>
          </p:cNvPr>
          <p:cNvSpPr txBox="1"/>
          <p:nvPr/>
        </p:nvSpPr>
        <p:spPr>
          <a:xfrm>
            <a:off x="3554818" y="6073170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NTC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B38B3-3C64-4231-9E1A-DCD061698528}"/>
              </a:ext>
            </a:extLst>
          </p:cNvPr>
          <p:cNvSpPr txBox="1"/>
          <p:nvPr/>
        </p:nvSpPr>
        <p:spPr>
          <a:xfrm>
            <a:off x="6949292" y="6073171"/>
            <a:ext cx="2738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defRPr/>
            </a:pPr>
            <a:r>
              <a:rPr lang="en-US" sz="1200" dirty="0" err="1">
                <a:solidFill>
                  <a:prstClr val="black"/>
                </a:solidFill>
                <a:latin typeface="Calibri"/>
              </a:rPr>
              <a:t>Everprex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7.62EC @ 16 oz/A 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(PRE)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fb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Zest 75DG @ 0.67 oz/A +</a:t>
            </a:r>
          </a:p>
          <a:p>
            <a:pPr algn="ctr" defTabSz="457200">
              <a:defRPr/>
            </a:pPr>
            <a:r>
              <a:rPr lang="en-US" sz="1200" dirty="0" err="1">
                <a:solidFill>
                  <a:prstClr val="black"/>
                </a:solidFill>
                <a:latin typeface="Calibri"/>
              </a:rPr>
              <a:t>Aatrex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4L @ 48 oz/A +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Agridex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@ 1% v/v </a:t>
            </a:r>
          </a:p>
          <a:p>
            <a:pPr algn="ctr" defTabSz="457200">
              <a:defRPr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(POST)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D3A4C3B-8521-4E2B-9F94-15738E4945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07371" y="2165945"/>
            <a:ext cx="4525963" cy="3394472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9DDC942-7275-4AAE-8D92-CC3881D020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27726" y="2165152"/>
            <a:ext cx="4525963" cy="339447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86539-8EDE-4F70-A9DF-E1EAC537A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676401"/>
            <a:ext cx="134123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65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730898A-2855-42A7-B9B5-388E55F08E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36004" y="2172566"/>
            <a:ext cx="5439588" cy="895350"/>
          </a:xfrm>
        </p:spPr>
        <p:txBody>
          <a:bodyPr/>
          <a:lstStyle/>
          <a:p>
            <a:pPr eaLnBrk="1" hangingPunct="1"/>
            <a:r>
              <a:rPr lang="en-US" altLang="en-US" dirty="0"/>
              <a:t>Sunflower Weed Control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DCE171A-AA75-4876-8FC7-F66555E0C7C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467135" y="3099593"/>
            <a:ext cx="4486373" cy="658813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Eric P. Prostko</a:t>
            </a:r>
          </a:p>
          <a:p>
            <a:pPr algn="ctr" eaLnBrk="1" hangingPunct="1"/>
            <a:r>
              <a:rPr lang="en-US" altLang="en-US" b="1" dirty="0"/>
              <a:t>Extension Weed Specialist</a:t>
            </a:r>
          </a:p>
          <a:p>
            <a:pPr algn="ctr" eaLnBrk="1" hangingPunct="1"/>
            <a:r>
              <a:rPr lang="en-US" altLang="en-US" b="1" dirty="0"/>
              <a:t>Dept. Crop &amp; Soil Sciences</a:t>
            </a:r>
          </a:p>
          <a:p>
            <a:pPr algn="ctr" eaLnBrk="1" hangingPunct="1"/>
            <a:r>
              <a:rPr lang="en-US" altLang="en-US" b="1" dirty="0"/>
              <a:t>UGA - Tifton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21AF160-61BC-4CD4-AA27-E1CA254C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9525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What is labeled? (</a:t>
            </a:r>
            <a:r>
              <a:rPr lang="en-US" altLang="en-US" sz="3600" i="1"/>
              <a:t>not much)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B992141-9139-44ED-8774-F188235D0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990600"/>
            <a:ext cx="8686800" cy="54102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b="1" u="sng" dirty="0"/>
              <a:t>PPI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i="1" dirty="0"/>
              <a:t>Sonalan or Treflan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 u="sng" dirty="0"/>
              <a:t>PPI or PRE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i="1" dirty="0"/>
              <a:t>Prowl, Dual Magnum, Zidua (only PRE), Spartan ($220/gal;3-4 oz/A; $5.16-6.88/A)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b="1" u="sng" dirty="0"/>
              <a:t>POST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Arrow, Assure II, Select, Poast, </a:t>
            </a:r>
            <a:r>
              <a:rPr lang="en-US" altLang="en-US" sz="2100" dirty="0" err="1"/>
              <a:t>SelectMax</a:t>
            </a:r>
            <a:r>
              <a:rPr lang="en-US" altLang="en-US" sz="2100" dirty="0"/>
              <a:t> (grasses only)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Beyond (imazamox)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i="1" dirty="0"/>
              <a:t>only on </a:t>
            </a:r>
            <a:r>
              <a:rPr lang="en-US" altLang="en-US" i="1" u="sng" dirty="0"/>
              <a:t>Clearfield</a:t>
            </a:r>
            <a:r>
              <a:rPr lang="en-US" altLang="en-US" sz="2000" i="1" dirty="0"/>
              <a:t> hybrids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i="1" dirty="0"/>
              <a:t>Beyond same family as Cadre, Pursuit, and Scepter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i="1" dirty="0"/>
              <a:t>Beyond costs about $350/gal (4 ozs/A = $10.94)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i="1" dirty="0"/>
              <a:t>$205/bag (200,000 seed ~ 10 acres) = $20.50/A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i="1" dirty="0"/>
              <a:t>Clearfield sunflower hybrids are </a:t>
            </a:r>
            <a:r>
              <a:rPr lang="en-US" altLang="en-US" sz="2000" i="1" u="sng" dirty="0"/>
              <a:t>not</a:t>
            </a:r>
            <a:r>
              <a:rPr lang="en-US" altLang="en-US" sz="2000" i="1" dirty="0"/>
              <a:t> GMO’s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/>
              <a:t>Hooded Sprayer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/>
              <a:t>Aim 2EC @ 1-2 oz/A + COC @ 1% v/v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/>
              <a:t>Pigweeds  must be </a:t>
            </a:r>
            <a:r>
              <a:rPr lang="en-US" altLang="en-US" sz="2000" b="1" i="1" u="sng" dirty="0"/>
              <a:t>4” or less 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374D6A4-4177-4980-958A-268E63C65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Harvest Aids for Sunflowers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D349FCE-45AB-4D42-A724-F190F8B56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62982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sz="2400" u="sng" dirty="0"/>
              <a:t>Paraquat</a:t>
            </a:r>
          </a:p>
          <a:p>
            <a:pPr lvl="1" eaLnBrk="1" hangingPunct="1"/>
            <a:r>
              <a:rPr lang="en-US" altLang="en-US" sz="2400" dirty="0"/>
              <a:t>2SL (19-32 oz/A</a:t>
            </a:r>
          </a:p>
          <a:p>
            <a:pPr lvl="1" eaLnBrk="1" hangingPunct="1"/>
            <a:r>
              <a:rPr lang="en-US" altLang="en-US" sz="2400" dirty="0"/>
              <a:t>3SL (13-21 oz/A) </a:t>
            </a:r>
          </a:p>
          <a:p>
            <a:pPr eaLnBrk="1" hangingPunct="1"/>
            <a:r>
              <a:rPr lang="en-US" altLang="en-US" sz="2400" u="sng" dirty="0"/>
              <a:t>Sodium Chlorate</a:t>
            </a:r>
          </a:p>
          <a:p>
            <a:pPr lvl="1" eaLnBrk="1" hangingPunct="1"/>
            <a:r>
              <a:rPr lang="en-US" altLang="en-US" sz="2400" dirty="0" err="1"/>
              <a:t>Defol</a:t>
            </a:r>
            <a:r>
              <a:rPr lang="en-US" altLang="en-US" sz="2400" dirty="0"/>
              <a:t> 5 </a:t>
            </a:r>
          </a:p>
          <a:p>
            <a:pPr lvl="2" eaLnBrk="1" hangingPunct="1"/>
            <a:r>
              <a:rPr lang="en-US" altLang="en-US" sz="2400" dirty="0"/>
              <a:t>4.8 qt/A</a:t>
            </a:r>
          </a:p>
          <a:p>
            <a:pPr eaLnBrk="1" hangingPunct="1"/>
            <a:r>
              <a:rPr lang="en-US" altLang="en-US" sz="2400" u="sng" dirty="0"/>
              <a:t>Sharpen (saflufenacil)</a:t>
            </a:r>
          </a:p>
          <a:p>
            <a:pPr lvl="1" eaLnBrk="1" hangingPunct="1"/>
            <a:r>
              <a:rPr lang="en-US" altLang="en-US" sz="2400" dirty="0"/>
              <a:t>1-2 oz/A</a:t>
            </a:r>
          </a:p>
          <a:p>
            <a:pPr lvl="2" eaLnBrk="1" hangingPunct="1"/>
            <a:r>
              <a:rPr lang="en-US" altLang="en-US" sz="2400" dirty="0"/>
              <a:t>MSO + AMS</a:t>
            </a:r>
          </a:p>
        </p:txBody>
      </p:sp>
      <p:pic>
        <p:nvPicPr>
          <p:cNvPr id="13316" name="Picture 4" descr="DSC00054">
            <a:extLst>
              <a:ext uri="{FF2B5EF4-FFF2-40B4-BE49-F238E27FC236}">
                <a16:creationId xmlns:a16="http://schemas.microsoft.com/office/drawing/2014/main" id="{F6DD8C6A-4CE4-486E-80DB-09795DE35E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4001" y="1652588"/>
            <a:ext cx="3509963" cy="4887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BA89-1AA1-4E86-AA46-3E6ED53B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Valor PRE on Sunflowers??</a:t>
            </a:r>
            <a:br>
              <a:rPr lang="en-US" dirty="0"/>
            </a:br>
            <a:r>
              <a:rPr lang="en-US" dirty="0"/>
              <a:t>NO, NO, NO!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19DB0-21B3-4CF1-93E2-5BC83411EBFE}"/>
              </a:ext>
            </a:extLst>
          </p:cNvPr>
          <p:cNvSpPr txBox="1"/>
          <p:nvPr/>
        </p:nvSpPr>
        <p:spPr>
          <a:xfrm>
            <a:off x="-50584" y="6260196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SN-01-24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 DAP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664-B347-40A0-B612-6EEB32D10773}"/>
              </a:ext>
            </a:extLst>
          </p:cNvPr>
          <p:cNvSpPr txBox="1"/>
          <p:nvPr/>
        </p:nvSpPr>
        <p:spPr>
          <a:xfrm>
            <a:off x="3566791" y="6051472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CDF6C-0BEA-4E39-8E5E-0B714158B156}"/>
              </a:ext>
            </a:extLst>
          </p:cNvPr>
          <p:cNvSpPr txBox="1"/>
          <p:nvPr/>
        </p:nvSpPr>
        <p:spPr>
          <a:xfrm>
            <a:off x="7854780" y="6075530"/>
            <a:ext cx="224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 EZ 4SC @ 3 oz/A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049CEE3-11DF-4571-8B00-58C534BE1D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40394" y="2140823"/>
            <a:ext cx="4525963" cy="3396188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EFAD0FB-D9C6-4464-BD99-C0193763DB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26225" y="2164980"/>
            <a:ext cx="4525963" cy="3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4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EDF0-0DC7-4C08-BCE0-DB157EE44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Soybeans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A913D5-7CF5-4589-83F9-6C5E2FED34D0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81344" y="1662858"/>
            <a:ext cx="5641848" cy="4572000"/>
          </a:xfrm>
        </p:spPr>
        <p:txBody>
          <a:bodyPr/>
          <a:lstStyle/>
          <a:p>
            <a:r>
              <a:rPr lang="en-US" b="1" i="1" u="sng" dirty="0"/>
              <a:t>PPO resistant weeds = SOL (really!)</a:t>
            </a:r>
          </a:p>
          <a:p>
            <a:r>
              <a:rPr lang="en-US" dirty="0"/>
              <a:t>Metribuzin – PRE</a:t>
            </a:r>
          </a:p>
          <a:p>
            <a:r>
              <a:rPr lang="en-US" dirty="0"/>
              <a:t>Prowl or Group 15’s</a:t>
            </a:r>
          </a:p>
          <a:p>
            <a:r>
              <a:rPr lang="en-US" dirty="0"/>
              <a:t>Reflex, Cobra, Ultra Blazer, Prefix, Warrant Ultra</a:t>
            </a:r>
          </a:p>
          <a:p>
            <a:r>
              <a:rPr lang="en-US" dirty="0"/>
              <a:t>Classic or FirstRate (sicklepod + MG)</a:t>
            </a:r>
          </a:p>
          <a:p>
            <a:pPr lvl="1"/>
            <a:r>
              <a:rPr lang="en-US" sz="2000" i="1" dirty="0"/>
              <a:t>STS® (1993) - single gene (non-GMO)</a:t>
            </a:r>
          </a:p>
          <a:p>
            <a:pPr lvl="1"/>
            <a:r>
              <a:rPr lang="en-US" sz="2000" i="1" dirty="0"/>
              <a:t>Bolt™ (2015) - 2 genes (non-GMO)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99FFB98-C937-4B2B-A38E-DD4C687A5E3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8357" y="4872394"/>
            <a:ext cx="2567613" cy="17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D36C1AE9-CC9F-4A8D-9074-DFBD6ECF127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93" y="3887787"/>
            <a:ext cx="2933489" cy="8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amvac.com/sites/default/files/_images/product/logo/FirstRate.png">
            <a:extLst>
              <a:ext uri="{FF2B5EF4-FFF2-40B4-BE49-F238E27FC236}">
                <a16:creationId xmlns:a16="http://schemas.microsoft.com/office/drawing/2014/main" id="{9E51DBB6-BF8C-43F4-BE97-75B6D7D9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71" y="1662858"/>
            <a:ext cx="2176006" cy="108800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pic>
        <p:nvPicPr>
          <p:cNvPr id="1036" name="Picture 12" descr="https://www.amvac.com/sites/default/files/_images/product/logo/Classic.png">
            <a:extLst>
              <a:ext uri="{FF2B5EF4-FFF2-40B4-BE49-F238E27FC236}">
                <a16:creationId xmlns:a16="http://schemas.microsoft.com/office/drawing/2014/main" id="{60EE6E81-F427-4907-BF13-4FBA5CAC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453" y="2708324"/>
            <a:ext cx="2145361" cy="107268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756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BA89-1AA1-4E86-AA46-3E6ED53B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81" y="146252"/>
            <a:ext cx="10972800" cy="726852"/>
          </a:xfrm>
        </p:spPr>
        <p:txBody>
          <a:bodyPr>
            <a:normAutofit/>
          </a:bodyPr>
          <a:lstStyle/>
          <a:p>
            <a:r>
              <a:rPr lang="en-US" dirty="0"/>
              <a:t>Sunflower Weed Control - 2024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19DB0-21B3-4CF1-93E2-5BC83411EBFE}"/>
              </a:ext>
            </a:extLst>
          </p:cNvPr>
          <p:cNvSpPr txBox="1"/>
          <p:nvPr/>
        </p:nvSpPr>
        <p:spPr>
          <a:xfrm>
            <a:off x="-50584" y="6260196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SN-01-24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 DAP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664-B347-40A0-B612-6EEB32D10773}"/>
              </a:ext>
            </a:extLst>
          </p:cNvPr>
          <p:cNvSpPr txBox="1"/>
          <p:nvPr/>
        </p:nvSpPr>
        <p:spPr>
          <a:xfrm>
            <a:off x="1517516" y="5615561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431B8-FA03-418B-A33D-CE4A7DA84BA5}"/>
              </a:ext>
            </a:extLst>
          </p:cNvPr>
          <p:cNvSpPr txBox="1"/>
          <p:nvPr/>
        </p:nvSpPr>
        <p:spPr>
          <a:xfrm>
            <a:off x="4943499" y="5615561"/>
            <a:ext cx="14622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Spartan 4F @ 3.75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Zidua 4.17SC @ 2.5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Cadre 2AS 4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Zidua 4.17SC @ 2.5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Induce @ 0.25% v/v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 (28 DAP)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CDF6C-0BEA-4E39-8E5E-0B714158B156}"/>
              </a:ext>
            </a:extLst>
          </p:cNvPr>
          <p:cNvSpPr txBox="1"/>
          <p:nvPr/>
        </p:nvSpPr>
        <p:spPr>
          <a:xfrm>
            <a:off x="8877263" y="5615561"/>
            <a:ext cx="14622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Spartan 4F @ 3.75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Zidua 4.17SC @ 2.5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Beyond 1AS @ 4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Zidua 4.17SC @ 2.5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Induce  0.25% v/v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 (28 DAP)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0A2F7-2CC1-47AF-9C28-77BA804D50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444426" y="1471262"/>
            <a:ext cx="4785241" cy="3588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714FC5-7256-4021-BD99-012BCB0384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56714" y="1471259"/>
            <a:ext cx="4785244" cy="3588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5FDA97-E1A5-4AE2-85C5-BF53464FF9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57855" y="1471258"/>
            <a:ext cx="4785245" cy="35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94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BA89-1AA1-4E86-AA46-3E6ED53B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740"/>
            <a:ext cx="10972800" cy="726852"/>
          </a:xfrm>
        </p:spPr>
        <p:txBody>
          <a:bodyPr>
            <a:normAutofit/>
          </a:bodyPr>
          <a:lstStyle/>
          <a:p>
            <a:r>
              <a:rPr lang="en-US" dirty="0"/>
              <a:t>Sunflower Weed Control - 2024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19DB0-21B3-4CF1-93E2-5BC83411EBFE}"/>
              </a:ext>
            </a:extLst>
          </p:cNvPr>
          <p:cNvSpPr txBox="1"/>
          <p:nvPr/>
        </p:nvSpPr>
        <p:spPr>
          <a:xfrm>
            <a:off x="-50584" y="6260196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SN-01-24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 DAP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664-B347-40A0-B612-6EEB32D10773}"/>
              </a:ext>
            </a:extLst>
          </p:cNvPr>
          <p:cNvSpPr txBox="1"/>
          <p:nvPr/>
        </p:nvSpPr>
        <p:spPr>
          <a:xfrm>
            <a:off x="1517516" y="5615561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431B8-FA03-418B-A33D-CE4A7DA84BA5}"/>
              </a:ext>
            </a:extLst>
          </p:cNvPr>
          <p:cNvSpPr txBox="1"/>
          <p:nvPr/>
        </p:nvSpPr>
        <p:spPr>
          <a:xfrm>
            <a:off x="5032362" y="5615561"/>
            <a:ext cx="18822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Spartan 4F @ 3.75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Dual Magnum 7.62EC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Cadre 2AS 4 oz/A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Dual Magnum 7.62EC @ 16 oz/A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 (28 DAP)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CDF6C-0BEA-4E39-8E5E-0B714158B156}"/>
              </a:ext>
            </a:extLst>
          </p:cNvPr>
          <p:cNvSpPr txBox="1"/>
          <p:nvPr/>
        </p:nvSpPr>
        <p:spPr>
          <a:xfrm>
            <a:off x="9015674" y="5615561"/>
            <a:ext cx="18822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Spartan 4F @ 3.75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Dual Magnum 7.62EC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Beyond 1AS @ 4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Dual Magnum 7.62EC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 (28 DAP)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0A2F7-2CC1-47AF-9C28-77BA804D50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444426" y="1471262"/>
            <a:ext cx="4785241" cy="3588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F8FAF9-7E64-4761-898C-897F5C8CF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63944" y="1471260"/>
            <a:ext cx="4785245" cy="3588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011E3E-0DC8-40F1-AC36-35F929C58A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26728" y="1471257"/>
            <a:ext cx="4785247" cy="3588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3BBABA-5258-4F00-AFAA-F6090651D6A5}"/>
              </a:ext>
            </a:extLst>
          </p:cNvPr>
          <p:cNvSpPr txBox="1"/>
          <p:nvPr/>
        </p:nvSpPr>
        <p:spPr>
          <a:xfrm>
            <a:off x="10256188" y="876486"/>
            <a:ext cx="1524776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Surtain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pyrox</a:t>
            </a:r>
            <a:r>
              <a:rPr lang="en-US" dirty="0">
                <a:solidFill>
                  <a:srgbClr val="FFFF00"/>
                </a:solidFill>
              </a:rPr>
              <a:t> + </a:t>
            </a:r>
            <a:r>
              <a:rPr lang="en-US" dirty="0" err="1">
                <a:solidFill>
                  <a:srgbClr val="FFFF00"/>
                </a:solidFill>
              </a:rPr>
              <a:t>saf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Drift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A0243B-CA7C-4B4B-A45C-EF1E0BB20277}"/>
              </a:ext>
            </a:extLst>
          </p:cNvPr>
          <p:cNvCxnSpPr/>
          <p:nvPr/>
        </p:nvCxnSpPr>
        <p:spPr>
          <a:xfrm flipH="1">
            <a:off x="10312924" y="1555423"/>
            <a:ext cx="424206" cy="8955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00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79432"/>
            <a:ext cx="8229600" cy="1143000"/>
          </a:xfrm>
        </p:spPr>
        <p:txBody>
          <a:bodyPr/>
          <a:lstStyle/>
          <a:p>
            <a:r>
              <a:rPr lang="en-US" sz="2800" dirty="0"/>
              <a:t>Know Who to Contact</a:t>
            </a:r>
            <a:br>
              <a:rPr lang="en-US" sz="2800" dirty="0"/>
            </a:br>
            <a:r>
              <a:rPr lang="en-US" sz="2800" dirty="0"/>
              <a:t>(Your Extension Weed Science Team)</a:t>
            </a:r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IAAZwMBIgACEQEDEQH/xAAbAAABBQEBAAAAAAAAAAAAAAACAAEEBQYDB//EADYQAAIBAwMBBgUBCAIDAAAAAAECAwAEEQUSITEGEyJBUWEycYGRoRQVI0JiscHR8FJyB0Ph/8QAGgEAAgMBAQAAAAAAAAAAAAAAAAECAwQFBv/EACIRAAICAgICAgMAAAAAAAAAAAABAgMRIQQSEzFBURQyYf/aAAwDAQACEQMRAD8A9e2E03dn1H1oe+HoaQkzU9legth9acJ/NQ95T94PQ0bHoIxjzNQNU1G20uPdKQ7EZVc/k+gqbv8AY1iO0chl1udJhmNQFwemMf8A01CcnFG3hcdX2YfpB3mv3lwrGDeyFc7YBtGP+x5qua6uBIPBMcDJKzgnPoB60mdxGBEgSMDC9Mfnp9MVyL3brgNu9t4YfaqHM71fH6rSSJtp2juYZJIy8m+PGYbhcnHkcj61ptH1aDUwyqDHMoyyk+XqKwV1I2FWRDGwPG4EA+w8vtirLsS8j68wx4FhYt+MU4WvskU8vg1uiVjWGvo3u3HvTjpwKLFMK1ZPMDc0qRNKmAsUse1JHDoHRtynoR0p6QkNijVc0wxTgjnnp1oGGAR5GvJv/I/aYabq1xHDGrXPCoDyFAHxH39BXq24DliQK8Z7f9mZJYjqhHe301w24KeNpJx9hiqLXjGTfwrOjlJezDXOo3985e4uZnJ9WOPtQRS3cLB4riZWX0Y1MsIWhmVbj9OFzyN4JrRXOnRxW3fd2gXbkk+VZZWYeDoQTmuzkyFpPbCeIrbaunfwHjeRyvz9a9E7HT21veGWB+9t7pQqEHOw/wC/avIjZvdTHu3tzk8L3gz9q9L7H2MFlaQyBGB+F1LHg+vzqxNKSYS5TdUq5+j1ADcoNCV96G2kElujA545+dOTWxHBeBFPelS3UqexHnGl9uolYvMHIUECOIjZjPX51Ot+34kVS1nyJcPtb+H296y83ZS3WRoi7wMihhuJwy4HPQeZNdl7L7TlNQgTGPMcisMuR19knHBor/t2hs3a0XZInXcAQwPpUHSe1yRohIkwZRI+D9+v1qnHZ5ULbtQQkjGQhIHyphoSpHsF6pB6gIRmk+UvsWDU3HbiG4uEgt1cJuOefjBHH5qTcwprGnFZlYJydnQHnoayUWgB422XyoqqTllwfpWl1C7/AGfZ4Em8Io8Q+VQld39s28NLf2UUnZ22NxveJEx0RVABqXqthGbWOB1G0Co+kvczO97LtLnISNjwo/zRXmqT3EgX9KwI6lsAf3zSS+TpKSItv2dt8bWRZEPmVH9as7dF0yCRAWdAuRk56VWW99NaOI38UTHg/wDE+lWCOLnKuSNy4PyoWMkZqLRP0btVPb9+Lm2mkikctCVGdox0Jx613TtpcJO/6jSpO6PwGMNn68VitS7NI+sXDzG4VDDEwZYzjLOVwPoKnJ2TsIwB+0L9DwBhGGfzVvnxrJyrFW5N7NHL297vn9lzY8snB/pSrPQdnYGmuIzquoxqmwLksp5GTxmnpPlJabIeOv8Ap30Ts92nv5Fur/U4iUYIqu2TtGc5GPWtO/Y+JoxsnIb1zkUStKviic5rvbzXOeCxHpnNZZciNmpIn1TKt+yF0udtyjDHHhNV8mgalA+WtTKFPRD1/vWqad3B7wuCP5sEVzjmLEhCxx15OarkofAnUmZN9Ou7aTv5dMneFfGYlHUDyz/mrM3FvqNlDcxW0cCkGN4EbcI2U+voRg9KtHleRGAaQZyCM+VVsOkpZRz3ESsFuZy7FvNsDOPoBUq5xw442ToXSeiLLp9uuLkoynP/AK2K59uOtVM5tmc4NyD5AtWkklEcXw5A8sVXTXcbLhbcFj/LWlaR0oyTRXW9nFbFpwhYsPickn812tp4rWQzTNGsaKW/eA7TgcA49TR3EuVw2F9VBqE+nHWIJbXvERmG5S+CAQfehfuV2t9HgvJ9S0oTWs/cWO+Vot/dz7eA4OCCBnHNTxLZalp1u8FpcQPKf3Rt51OAfFyA2OmfLzrzDU9Eu7C7zc3EqzR7QEkgcA44H8OMfWnuNQ1AXcaStmZlZMEDIUc5UYxnyz+a2doyOVtHot9HZ3KX8klvfiPvQqiODLKVwDgjypq83vdf1G0RYoLkxJIS8ihsEEnpxx1/rSpeOIss9PGF6OR/1NGkxU/Gfn50G/z2Cg70DJYAfPpXBenovTROMwlTxAFh8JFOJDjDLtPkQM1IsNHnugkjhIozznHJHyrQ2thBbKNqbmH8TcmtlfGnZt6BySKa0sLm5Cl02pn4m649q4a+5/XCzjUiOGFX9sksP7fmtHc3AgwArM5GQBVdqVq14gaNQJ1HiHqK1/j9INR9jrsXdZMtMuUODzVVI5XOcD3q9uoSEB2kHzFV09oWUsemOlZtnQST2Uc0mTmpOmWVxfXAtLdSXkByx6Ivqat9L7OT30wdwY4vUjitjpumW2mwlLdeW+Jz1ar6a5SeWV33whFxXsrtZsNllAQSyQJsLHksPU1nZLW0lKvJBbyMPhZoxkfWvQdvhweh+tUGq9nYpA81kgD9TFnA+lR5XHk33gc1Mxt32c0S9kMlzYQu54JBP+aerIxGIlWJVl4YPSrn+eS1ljyISAEbSPqav+z+kxybb2YEpn90p/qao9JtTe3sUCDw48R9FHWt8oVEVUGFAAA9K1cShTfaQg80qHz4p811gEcGgZAWznBo6WMmgRVanZNKVZFyxbBCjr70K20Ntt3xiabrtHRasZd8rbIzhfM0yQKvlz61Dxxzks8ssYOBmnl290Fj/wCWRnNSA5VfGhJ9uaIACn+VWFYIJkOcYAo8UqVAEHUtJgvsM3glH8YHl70qnGlVMqK5PLQzN9jbdVgluupY7FPt51os8/Sq3s/B+m0mBSMEgt9zn/FT8gtj2ooj1rSA6A7V9zT9B70IOeT0FOvPJq0QQFMSS2B5daTHAoUyQfUmgAgAo4pUzZ4B4p/OgBU1Vmra9Z6WIP1G4rMcbgOF55zUuwmee1SWTb4+V2dCvl+KMk3CSXZrRJpE4FNQufDQQHJpUDHoKemAPCqFAwB0riX8Rx1o2bqK4Z8f5oAmJ4gB6V06CuURwox5inLCkA7HNOlcycLzTltqD1oALO4k+XlXKdJyUe3lCMp5UjIf2P8AvnXReFFODTAoNTsYblHXVrcGFm3LtOQjEnIz6Hg/erPTZUMCQKu0xrgALgYHAxUxhkYPQ+tRUsoIm3wK0POWEZwG+YoJOTaw2ScmmY5x86bdQu4AQnoDmgiFkbyT0A5pVyXx/H0PWlTwB//Z"/>
          <p:cNvSpPr>
            <a:spLocks noChangeAspect="1" noChangeArrowheads="1"/>
          </p:cNvSpPr>
          <p:nvPr/>
        </p:nvSpPr>
        <p:spPr bwMode="auto">
          <a:xfrm>
            <a:off x="1679576" y="-579438"/>
            <a:ext cx="98107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IAAZwMBIgACEQEDEQH/xAAbAAABBQEBAAAAAAAAAAAAAAACAAEEBQYDB//EADYQAAIBAwMBBgUBCAIDAAAAAAECAwAEEQUSITEGEyJBUWEycYGRoRQVI0JiscHR8FJyB0Ph/8QAGgEAAgMBAQAAAAAAAAAAAAAAAAECAwQFBv/EACIRAAICAgICAgMAAAAAAAAAAAABAgMRIQQSEzFBURQyYf/aAAwDAQACEQMRAD8A9e2E03dn1H1oe+HoaQkzU9legth9acJ/NQ95T94PQ0bHoIxjzNQNU1G20uPdKQ7EZVc/k+gqbv8AY1iO0chl1udJhmNQFwemMf8A01CcnFG3hcdX2YfpB3mv3lwrGDeyFc7YBtGP+x5qua6uBIPBMcDJKzgnPoB60mdxGBEgSMDC9Mfnp9MVyL3brgNu9t4YfaqHM71fH6rSSJtp2juYZJIy8m+PGYbhcnHkcj61ptH1aDUwyqDHMoyyk+XqKwV1I2FWRDGwPG4EA+w8vtirLsS8j68wx4FhYt+MU4WvskU8vg1uiVjWGvo3u3HvTjpwKLFMK1ZPMDc0qRNKmAsUse1JHDoHRtynoR0p6QkNijVc0wxTgjnnp1oGGAR5GvJv/I/aYabq1xHDGrXPCoDyFAHxH39BXq24DliQK8Z7f9mZJYjqhHe301w24KeNpJx9hiqLXjGTfwrOjlJezDXOo3985e4uZnJ9WOPtQRS3cLB4riZWX0Y1MsIWhmVbj9OFzyN4JrRXOnRxW3fd2gXbkk+VZZWYeDoQTmuzkyFpPbCeIrbaunfwHjeRyvz9a9E7HT21veGWB+9t7pQqEHOw/wC/avIjZvdTHu3tzk8L3gz9q9L7H2MFlaQyBGB+F1LHg+vzqxNKSYS5TdUq5+j1ADcoNCV96G2kElujA545+dOTWxHBeBFPelS3UqexHnGl9uolYvMHIUECOIjZjPX51Ot+34kVS1nyJcPtb+H296y83ZS3WRoi7wMihhuJwy4HPQeZNdl7L7TlNQgTGPMcisMuR19knHBor/t2hs3a0XZInXcAQwPpUHSe1yRohIkwZRI+D9+v1qnHZ5ULbtQQkjGQhIHyphoSpHsF6pB6gIRmk+UvsWDU3HbiG4uEgt1cJuOefjBHH5qTcwprGnFZlYJydnQHnoayUWgB422XyoqqTllwfpWl1C7/AGfZ4Em8Io8Q+VQld39s28NLf2UUnZ22NxveJEx0RVABqXqthGbWOB1G0Co+kvczO97LtLnISNjwo/zRXmqT3EgX9KwI6lsAf3zSS+TpKSItv2dt8bWRZEPmVH9as7dF0yCRAWdAuRk56VWW99NaOI38UTHg/wDE+lWCOLnKuSNy4PyoWMkZqLRP0btVPb9+Lm2mkikctCVGdox0Jx613TtpcJO/6jSpO6PwGMNn68VitS7NI+sXDzG4VDDEwZYzjLOVwPoKnJ2TsIwB+0L9DwBhGGfzVvnxrJyrFW5N7NHL297vn9lzY8snB/pSrPQdnYGmuIzquoxqmwLksp5GTxmnpPlJabIeOv8Ap30Ts92nv5Fur/U4iUYIqu2TtGc5GPWtO/Y+JoxsnIb1zkUStKviic5rvbzXOeCxHpnNZZciNmpIn1TKt+yF0udtyjDHHhNV8mgalA+WtTKFPRD1/vWqad3B7wuCP5sEVzjmLEhCxx15OarkofAnUmZN9Ou7aTv5dMneFfGYlHUDyz/mrM3FvqNlDcxW0cCkGN4EbcI2U+voRg9KtHleRGAaQZyCM+VVsOkpZRz3ESsFuZy7FvNsDOPoBUq5xw442ToXSeiLLp9uuLkoynP/AK2K59uOtVM5tmc4NyD5AtWkklEcXw5A8sVXTXcbLhbcFj/LWlaR0oyTRXW9nFbFpwhYsPickn812tp4rWQzTNGsaKW/eA7TgcA49TR3EuVw2F9VBqE+nHWIJbXvERmG5S+CAQfehfuV2t9HgvJ9S0oTWs/cWO+Vot/dz7eA4OCCBnHNTxLZalp1u8FpcQPKf3Rt51OAfFyA2OmfLzrzDU9Eu7C7zc3EqzR7QEkgcA44H8OMfWnuNQ1AXcaStmZlZMEDIUc5UYxnyz+a2doyOVtHot9HZ3KX8klvfiPvQqiODLKVwDgjypq83vdf1G0RYoLkxJIS8ihsEEnpxx1/rSpeOIss9PGF6OR/1NGkxU/Gfn50G/z2Cg70DJYAfPpXBenovTROMwlTxAFh8JFOJDjDLtPkQM1IsNHnugkjhIozznHJHyrQ2thBbKNqbmH8TcmtlfGnZt6BySKa0sLm5Cl02pn4m649q4a+5/XCzjUiOGFX9sksP7fmtHc3AgwArM5GQBVdqVq14gaNQJ1HiHqK1/j9INR9jrsXdZMtMuUODzVVI5XOcD3q9uoSEB2kHzFV09oWUsemOlZtnQST2Uc0mTmpOmWVxfXAtLdSXkByx6Ivqat9L7OT30wdwY4vUjitjpumW2mwlLdeW+Jz1ar6a5SeWV33whFxXsrtZsNllAQSyQJsLHksPU1nZLW0lKvJBbyMPhZoxkfWvQdvhweh+tUGq9nYpA81kgD9TFnA+lR5XHk33gc1Mxt32c0S9kMlzYQu54JBP+aerIxGIlWJVl4YPSrn+eS1ljyISAEbSPqav+z+kxybb2YEpn90p/qao9JtTe3sUCDw48R9FHWt8oVEVUGFAAA9K1cShTfaQg80qHz4p811gEcGgZAWznBo6WMmgRVanZNKVZFyxbBCjr70K20Ntt3xiabrtHRasZd8rbIzhfM0yQKvlz61Dxxzks8ssYOBmnl290Fj/wCWRnNSA5VfGhJ9uaIACn+VWFYIJkOcYAo8UqVAEHUtJgvsM3glH8YHl70qnGlVMqK5PLQzN9jbdVgluupY7FPt51os8/Sq3s/B+m0mBSMEgt9zn/FT8gtj2ooj1rSA6A7V9zT9B70IOeT0FOvPJq0QQFMSS2B5daTHAoUyQfUmgAgAo4pUzZ4B4p/OgBU1Vmra9Z6WIP1G4rMcbgOF55zUuwmee1SWTb4+V2dCvl+KMk3CSXZrRJpE4FNQufDQQHJpUDHoKemAPCqFAwB0riX8Rx1o2bqK4Z8f5oAmJ4gB6V06CuURwox5inLCkA7HNOlcycLzTltqD1oALO4k+XlXKdJyUe3lCMp5UjIf2P8AvnXReFFODTAoNTsYblHXVrcGFm3LtOQjEnIz6Hg/erPTZUMCQKu0xrgALgYHAxUxhkYPQ+tRUsoIm3wK0POWEZwG+YoJOTaw2ScmmY5x86bdQu4AQnoDmgiFkbyT0A5pVyXx/H0PWlTwB//Z"/>
          <p:cNvSpPr>
            <a:spLocks noChangeAspect="1" noChangeArrowheads="1"/>
          </p:cNvSpPr>
          <p:nvPr/>
        </p:nvSpPr>
        <p:spPr bwMode="auto">
          <a:xfrm>
            <a:off x="1679576" y="-579438"/>
            <a:ext cx="98107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034" name="AutoShape 10" descr="data:image/jpeg;base64,/9j/4AAQSkZJRgABAQAAAQABAAD/2wCEAAkGBhQSEBQUEhQUFRUWFBUWFRUUFBQUFBUUFBQVFBQUFBQXHCYeFxkjGRUUHy8gIycpLCwsFR4xNTAqNSYrLCkBCQoKDgwOFw8PFykgHB8pKSkpKSkpLCkpKSkpKSksLCwqKSwsKSksKSwpKSkpKSwsKSwsKSksKSkpKSwpLCkpKf/AABEIARMAuAMBIgACEQEDEQH/xAAcAAABBQEBAQAAAAAAAAAAAAAEAAIDBQYBBwj/xAA+EAABAwIEAwYDBwIFBAMAAAABAAIDBBEFEiExQVFhBhMicYGhMpGxB0JScsHR8BQjM2KCwuEWJFOyFUNj/8QAGgEAAwEBAQEAAAAAAAAAAAAAAAECAwQFBv/EACgRAAICAQUAAgEDBQAAAAAAAAABAhEDBBIhMUETUSMiYbEUMkKB8P/aAAwDAQACEQMRAD8A8wZEpRCpGMU7WLdMxaBhEntYihEntgWiZDBQ1Pa1FiBPZTqkxAZjUZjVkaZMNMrRIE1pRMbCiv6LKLvIYObzb5Dc+gTDiVMzd737f4bMoPTO/pxyrOWSMe2XGEn0hhhTTAk/tDF92F3+uUb+TWBcPaSO3+C3T/8ASTVZf1ETT4ZDXRKN0ak/6hiv4obDpI6466j2UkeI0zjYGQcBfLbzPRUtRATwyBS1NLVYSUotdhzN5j9RwQ/dLoi1JWjFpp0wcMTmNU/crscSGhpijiRLI06GJEBixkWiARp2VSFqa4LFmqGhiS6HJKaLKWNqna1MYpmrRIxbJGNUrQo2lOurSZNkwUrGoZpRUKdCHd2qzFMTDPCzV3E8G/uUXiVYWNyt+Ij5DmqiHC3H1XPmy7f0o3xYt3LAPE83c4k9Tc/zVIw9Pmr6nwqw1/RdkoRlI38temh4rj3Hb8Zm5XfzyUTm9PmrOoo+Q/b/AIQxp7KkzNoDMRXMiOEKToFViobQYrJEdDod/Jaamc2VuZnqOIPkssYkTh1UYnAj1HMLTHkcHaInBSVM0v8ATLrKVGU07ZGhzePt0UmRd6nuVo4nFp0wdsCRapyVG5ZstEDgonKdwUEgU0VZE4pLhCSKHZVNcnh6WRIMW6Rg2SMep2FChStctNpFhLQiYzZCxPVnhtP3jwPU35KJ/oi5fRcFukok+GYCZDncPi26DgEecFu61vr9FpqWlFtEXHh1+HqvAlJyds+hhiUVRi5sCy630vzv7lA1NL4i4DfQ6AXvpyXo9ThAcLW9uKrqrDA3TkbcLHqjoeyzzGooXNdqDrtwQU8fDl7L0DFMJzagBZ2rww5tgFakZywtGfig+SndT34I8Udk4RK7M9hQ1VPlKHyq7qqe/BVskCpMxaouuycuYuiO5BLfzDX/AIVzlWY7Pzd3UxuvazxstxilMGTPaLWvcflOo9iuvTy7icuePTKiRQPkU86DeF2bbOZM7mTHLgUpapcaHYOQup5CSiirKoBdyp7ApAxbpGDZBkTwxSiJPEa2RDI42rQ9mRZxN+n8+apO7V/2Y1Nut1za7jCzq0SvMjZ0at6UXCqaYWR0byOi+fR9M1wHTOVZiOuynfLcIKqcSFbM4qirqH6FZzEHarQVjLBUE8eqk1lyiteNVGVO9mqhcrRyyRBIUDLFdGPGqikZpdaI5pADPC4HkQV6F2gkzOik/wDJBG7hwu3/AGhYGVq19PL3uHxO4xSOiJ5hwzt+ViunTv8AIv3OXOrgwSQoZ4RGVIwr1qo84EDU9wU/crhjUSKQKQkp3RriyKKaJFxsQ8DFZ08C1RkxrYUu6R7KZPNIrUhUVpiVx2XZaV35R9SoG0qtsLaGanqPPUFc2ud4WdWh4zI0sTNkfGxUrMUytvlJ5qKLtcwvykAeq8FUfRuVl+4IaVmiip8RDtlBV4gG36bqrFRDWR6LP1EJJKkxLtM1un89kDHjheNGE9dgkG9LghnisFXyFEVWIP5AeqCM999FUTCUrOkIZ4sigo5Y77LRGUlaAyxH4fiMgiLAbRh+YgAXe8CwuSDoBf5pR0/Pdca05i0DwjQfLX3T3fQowXpawTCQB7QBckFo2BHJEiJAdm4jkfyzn2VzlXr4ZuWNNnlaiChlkl0BuiURjRrwoHq7MQR7Ul2QpKaGVlJGriniVbThW1KUrFQVHCp2wLsSIjKVjogFMiYKMu0G+hHopWNRNI2zr9P2WOpleJ/96dOkj+WP+/4KeanrXvIjytaNOBNugO6oq3Ca0PBIBbd+Zz8nPwZQLEab6r0R0eYafz1VVPhD3m7n2HQE/UryU68Pd+K/SDsw12oe0t89j5FCdq5Ml7GyvKGibFsSb7km5KynaqfM4tQka1SZkoWySvIYOO5sAOuqvqrsb3kQDZchsMzi57jcG5ytuAARprdQ0NCBYlailwkOaNTboSq3Pw5lh3dmLqcCDTlje97umwT6fCHDWQ+62VRQtjbZo9SqGZwBN/ZK2yvhSK2Ztjomgp1Q65TCLLRGLHsO9t+Co6arc2TLcnU3vzV3A7X0QmHUA+Nw8dySjoUTV4TS5Yr/AInOd80U5FRxeBv5W/QIeVq9nEqgkeJllunJ/uCylBTSIidyrqh6ujMZJKkhiUk2gHwK2pQqumVpTlZFMsokRGENE5TtkRQWEtU8MtigXzprJ1z6mP42dmia+aJpaSfTVQ1mKxt0Ko6nEsrd/dVWCPM0/eHVrSbcr8P50XlH0LSs1wBfrtpssPj/AIXOK2QxdsbCHbrCYzXBxP1KpEylUWRUteQASNP0WuwqvaWjKRsPosJNjDMuUakDgP12Xez1U5osefP2Q4+mKmrqzdYrU+FZasejZ6/MNd1U1D9UI2lJbSAO1T3FR2XQVocLHRb+iJwWiL3hoNrnfkhW7qx7P3dURtB0BJtw0aT8/wB0LlpCbqLaNf3QAAGwAHoBZC1DEYShZyvZSPDbKqpYqmparqoVZUMWqRDKxySkkYkqokbTyKwhnVRFIiGTLKMSpMuWVakbU3VO2VFQPWygiNxZtfdTRDVDwBGRxrPJjUouP2a4smyal9FTjlI97mtb8JIB8kdhkzYmAFvd65Rc6EjhfmrGMA7o5lAyVjmPALXAgg67r5t2nTPqbupIrqqnEg1Cy2I9niSTrYK+oMIbTPc14c6I2IIc4uY4WBAtrlI5bEddOVcdO4ty1TgOIcbHjYEOAI4bqroibXUkzFnD8pTnStjF3OAVtXYfHqGl7/G3W5ALQWk2PEWvsqmowZr3ku0bcWaN9BbUq077Mqf+KGYdipnflY1xaN3EWHor+sw7IwG+pT6CibG0ANAA2AU2MyXA8lm3zwVFUnZQuXY2rlk9+gWlmRHdXnYxn/cBx1DBc+uw9iqNrTbQXJ0t1PBbDA6Huow37x1ceZ/bgqRlklUa+y0rmhryBtuPIi4+qBlerLE3syscW32Y8hxBBtodbjYeyrMSgyEWN2uaHNOxsb6HrovXw5IzpenkZIOPPgDO5V8wRcjkM9ddUYWCPauJ8gSUMZQxSImNyChR0DVMWNoKhCOp2qCBis6aBabydoVSsVjDEoKeOyOjCyci0iOpjy+Iev6H+dEXQThT0tE6TRrbjYnh6lC1eHOppAHWLXfC4c+LfNeRq8aUty97PZ0eZuOyXnQ+ubrfj9fNVc2JW/8AqB62/wCVdSkEIWWhDguRNnqc0ZSsnc83IsoqakJdqr2opWt0sobtaC7zsixOL7YDUyZf2VfWVWYqOuqru0QzHXTo5ZT5JGhceLp9rBEUdJmcL/L91SM5SSCsGobuDiPL91pWeEIelgDQpah1mq0cknudlfWTOe9sY2LgXeTdVdy0AkhFzlLTYE6jW2h6Xtr1VdhFEXEyHjo38v8Ayr1oFnNPFvvwKuE3F2iZRTVMyNdSPiNni3I7tPVrhoUE962tA+12vAcw7tIDh5gHS6GxLsa14LqdwafwEnKegJ1b63HUL08erjLiXBxywNf2mMeUk+upHxOLZGlrhwI9xzHUJLosxozlOj4UBAjoVyqRu4llShXFMVTU5Wy7OdmXSjO+7WcAPid16BVKaStkqLbpENHA55s0EnkFqsM7OgDNJYn8P3R581Y0eGsjbZoAH18zxRLtlxzzuXC4OiOJLsjjZbQbDS2wvyT6nDGzRujf94b8Q4bEeSmhj4/Lon5vEPksDXowFTC6J5jk3GoPBw5j3+SjmxNo00W4xzAmVLLG4I2cPiB5jmOYXluN4HPTv8QDh91w2cOY/bgsJRo9HHqE1T7JsRqgRe6ztbiBcbDySqahzjroomxga6eZ/QISLnmtUiB8dtOJT447bqWOEn4Gl3+Y6N+ZRUODE6yO9AnVnK5pAsDC53hFz7BaPDsNy6ncpUcFhZjbdeKtYaa2pVmDlZxsdghZIDK4NGgvqeiOyFx00A3KPw2l0zW0OjfLifX9ECJqKkAGg0GnyUcUOZ7ulv1v+it4YLN9FWwHLKeqYiH+nLXXtpsiGWCszD4blASw2N+HEpiIqoRyNySszjk4bdQdx6LqKmpbgJK1OS6ZLin2jwmJiNiCGiK9K7E9iL2mqG66FrDsORcOfTh9OlyUVbMqsi7IdjnPtLMLM3awjV3U9Oi9DjYALAaJ+QBdDVzSk5Pk2jFI5dcAuU5+ifEyykZIE22nrddcU626AJGhZ3tt2gpaWD/unA5/gjFjJI4fhb/u2Cm7T9pP6SnLmgOlcCI2HYuH3nf5RcX8wOK+fMZxGWofmlLpZXWzuOpMjtmtGwa24aGjbXmjvgOuT1AdmKeVzQTIxzwDlu0gEi+UO48r6jqjP+lIWfCwacT4j8yvP6rtJNSd0wPzva1t8/ivY3A4GwN7dLL2HD6tlTTxzM2kYHW5HZ7fMOBHoski3Jvsy8uFDko24X0WkqIjwCFNG4qibK5kIap4qQv6BWEGG812tlDRlG+3meSAAzBmIjZtxPTiVbRQi4aNhp6JlHS5Glx+Io6ji4poY6RtmlUbR4/VXtabMVNA27kxFwB4E3uLDa49/NStZou5rIAgbDouqQnkkgR512G7FWDZ52+I2MbHcB91xHM8BwGvl6ZAywtyQsI3d8vPmjA2zR13TcnJiSo6EnFK6ba++yBnYxfU+ilCaE4oAXLzScUjv6LhOqAPOvtNieKiJwvlMTg3lcuufXZedx0OSaeR41itYHYyPHgv5C5+S9v7bUgkpm6XcHtyc7k2I+X0Xk3b2HuXvZ957mvd0tFGLn5H3Wb/AJK8MjWTFz3vfqdNh02A8rL0/wCxrEnmnmjd8DZM0f8AlJHjb5XsfO/NeZNjs0X3O97cddPQBeq/ZdRllGXfjf4fNzgB/Oirwk2srwNeaiHiNgE8Ubi63z2HHXU8EeyENFz7oAAq5BFGSeSEwmgLj3sg1Pwt/C39ym1A7+cM+6Dmd6bBXkgsLBBQJK25twRkLdFBk1sjANExAGIu8NkHhkVySp8XOoU+FxWZdABLmqMhSlNKYiFwXU4hJACLfE1vBTylDwuvL5AqeRShiAT0xhT2hMDoXWhcKc1MQ2+pUd7lPbskwIAGxatjgidPM6zImEknh5c3HQDztxXz5i3bR1XJJM+GJwe9xbmDszWAhrG5mnWwaOHNaX7bu2RdIKKJ3hZZ01uLyLtafyg383dFjIKljYWNMLdG7+G5JIdf4b89L8UUvQ58IpKxspaA0sJcNnZm6kg76jhzX0F2cwxsUMMTfhY0SE8zq1nvmPoF8/QujJuGua64tqC29xpzAIzey+ksK1jzc7AflYMo98x9UqXgBYF79UBilRkbb1P881YF1gSVna6QyPDeZ9hshjQdgFLZped3G6NGrj0Tg3KwDolTts0nmgDkTbuJU5TYmpyYiqxobFGUI8AQ2Mt8ARNCf7bfJIZIU0lOeU1vNMQ15AFykqSvxEyPyM/nVJKx0XFANXIh6jphZxTpEkA5myemArpKYhy67Y/zdcCT+ATATdlS9pe0Ap4Xu4taTbyF1Z1c+Vt15J9oGP2FiMweS217eEDU38y1JgYZzmzSuknBJe85nt3JPicS39UVU0ERPgnj5WdYHY23I6DhupqGSB43yuPB1mcwAD8J0A5eqjq8JB8QbpvfcXF98t9LBw9DyUtOwTOUmDOD2kujc0OucrwTYa7X1vZe/YC+9PF+Rv0Xz5hlG1srTpoXcddibkW15L6A7ORkU0V9ywH0tomh2F4lNlbbmqnBI+8lc/gNAudoq217flHmVY4JS93COZ1R2x9IKkNypjoFFGNVI9USdbsuZkrpmZAA2Ji8ZTsNdeJqdVi7Ch8Jd/bI5EpAGPVV2lxPuYrDVztAOJJ4K4ssm1n9VXFx/wAOH5Zv59EMaLDCcN7tt3avIBJ6ndJW8bfvc9h05pIFY6Lddl3ShcmyO8SSAeEhumkpzUwHtXCdT8k4FQl1gmBS9pa3K2115F2oqYZJskjnsc0fEAHN8Qvq3e+y9J7USjc9B815RjVJKZZHlmZrnEgt1sOA56AfNR6PwrXYade7cJG82nXa/wAO/smOgmi1AkYOYuBw3tpxTDGQ67czXA9QQb2tzCJbicjdS48ddL2BsVW5k7UWPYtr6uthgfYtLi57soDsjG5nDMLbhoGvML6Ba4AE7AD2HALx77L6sSV2rWgshk1aLEAljbHn5kr1XFKkRwk+vyRY6M/LeeqawbA3ctg8WAA4LN9jaa+eZ27jp5LRvSQ2OiC44ruwTXFMQ4nRRKRxQ+ZADpNQULhe7h1RDXKCkFpT1QBLi9X3UL3cgVX9mqG0LbjV3jf1J2B/nBR9qT3ndwj77wD+UeJ3sPdXcMeVoCXo/Bzykhq+pysJ6JJ2IJjOigKlkNm25qJ4sEgHtKkBUMR0UrQmA57tPNQTOTpJAh6h4QBh+21WRo0EncDyB/ZYCStmab92bbnwnbib+quftJxA5hlJGo1Fx139FlqTtJNHuQ8a/F8Xo8a/O6lwb5BtB/8A8pG8eNpItuRax8xtqTx5cgmPw2J40kcNhrZw+IgnQeXy66MFVSy/EXxOdqQ7Vlz/AJgDYegTnYOR4oHCQb+BwJHHWxtbzU3QV9Gm+zLDe6rHFrg/NHlBtbUuBI67ey3HauozFsbd3ENHlxKzP2XwOzzSPBaYvDY/iIFh/wCxWnwqLvq5xOrY2+YzH+FOxo0WGUvdxMYOAU53U7mBQlisQiuFJoXHlAHHnRA97uipXaKunksUMB7Kizh5qYvyvuqwG8jfNF4q6yQwel/u1hdwjZ7vP7N91eOcqfs4zwSP/FIR6Ns3f0Vo5yS6Ao+1FZljP86Lip+11TceoHyBXEikbeR2vkmSO0THOSl2HmrIJY9k5z7BNjKGxGfK0oAra2sLn5Qn18pZDc8EDQi77qTtbNkpj10SGeT9psWd3xLXEfrqP2Weqa5khu5mU66x8eV2n63VnibGmU5wToAMps4E2todDuhI6KAn4yw66PGxHAnb+ddBOhPk7S4fG/aZvDKC3KeI8WYgDYbE7j0hkw+Rjszb6bPYTxNtCNd0XPh7mC9rt4OaLix19FHhQeZWMhcQ572sAB0u5wG3nb5JqdicT1nsLC6LC2PkJL5nOlJcbnIPCwXPCzb/AOpaXsXT2hdId5Hl3psFXY7aOLu2bMjEbfQBo+gWiwlmSFjdrNAU+j8DyU0uTVzMqAcVC4XOie9NJsEAB1L7BZ2rqCXaFW+I1VgqaeBu4NtfNS2ND8LzOmbfYbqwxqoAueDQXH0F0JgLm57g3u0kaEaXGvuoO1Uh7p4G7y2Mebzb6XSvgfpZ9j7iiYT94uPndxVhVSZWk9EqKm7qKNn4GBvmQNT80BjE/gsjpB6Y3tHNe3+o/QJITH5PGByaPe5SUoo9MCU3DzSSWhmTxKmxxxskkhggXChqhO3R/tMHN4SSS8H6eYY6wGeUn8T/AGYAFTzsFz+Ue4N/oFxJSuyWOpcSkjeGseQCRpoRuOB2XpXZfDIjVwPLG5g4uBtqHBjiD80kkp8NFR6ZocSN3i//AJG/+y08PwBJJWgJ27LvFJJUI7IhpikkgRnsYOo81VV0hyb/AM1XUlmy0H4M20ht+BvuXfsm4mL1dI06gzuJHVsTy35FJJHgemjqCqbGDoupJMEYLGT/AHXeY+gSSSQimf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036" name="AutoShape 12" descr="data:image/jpeg;base64,/9j/4AAQSkZJRgABAQAAAQABAAD/2wCEAAkGBhQSEBQUEhQUFRUWFBUWFRUUFBQUFBUUFBQVFBQUFBQXHCYeFxkjGRUUHy8gIycpLCwsFR4xNTAqNSYrLCkBCQoKDgwOFw8PFykgHB8pKSkpKSkpLCkpKSkpKSksLCwqKSwsKSksKSwpKSkpKSwsKSwsKSksKSkpKSwpLCkpKf/AABEIARMAuAMBIgACEQEDEQH/xAAcAAABBQEBAQAAAAAAAAAAAAAEAAIDBQYBBwj/xAA+EAABAwIEAwYDBwIFBAMAAAABAAIDBBEFEiExQVFhBhMicYGhMpGxB0JScsHR8BQjM2KCwuEWJFOyFUNj/8QAGgEAAwEBAQEAAAAAAAAAAAAAAAECAwQFBv/EACgRAAICAQUAAgEDBQAAAAAAAAABAhEDBBIhMUETUSMiYbEUMkKB8P/aAAwDAQACEQMRAD8A8wZEpRCpGMU7WLdMxaBhEntYihEntgWiZDBQ1Pa1FiBPZTqkxAZjUZjVkaZMNMrRIE1pRMbCiv6LKLvIYObzb5Dc+gTDiVMzd737f4bMoPTO/pxyrOWSMe2XGEn0hhhTTAk/tDF92F3+uUb+TWBcPaSO3+C3T/8ASTVZf1ETT4ZDXRKN0ak/6hiv4obDpI6466j2UkeI0zjYGQcBfLbzPRUtRATwyBS1NLVYSUotdhzN5j9RwQ/dLoi1JWjFpp0wcMTmNU/crscSGhpijiRLI06GJEBixkWiARp2VSFqa4LFmqGhiS6HJKaLKWNqna1MYpmrRIxbJGNUrQo2lOurSZNkwUrGoZpRUKdCHd2qzFMTDPCzV3E8G/uUXiVYWNyt+Ij5DmqiHC3H1XPmy7f0o3xYt3LAPE83c4k9Tc/zVIw9Pmr6nwqw1/RdkoRlI38temh4rj3Hb8Zm5XfzyUTm9PmrOoo+Q/b/AIQxp7KkzNoDMRXMiOEKToFViobQYrJEdDod/Jaamc2VuZnqOIPkssYkTh1UYnAj1HMLTHkcHaInBSVM0v8ATLrKVGU07ZGhzePt0UmRd6nuVo4nFp0wdsCRapyVG5ZstEDgonKdwUEgU0VZE4pLhCSKHZVNcnh6WRIMW6Rg2SMep2FChStctNpFhLQiYzZCxPVnhtP3jwPU35KJ/oi5fRcFukok+GYCZDncPi26DgEecFu61vr9FpqWlFtEXHh1+HqvAlJyds+hhiUVRi5sCy630vzv7lA1NL4i4DfQ6AXvpyXo9ThAcLW9uKrqrDA3TkbcLHqjoeyzzGooXNdqDrtwQU8fDl7L0DFMJzagBZ2rww5tgFakZywtGfig+SndT34I8Udk4RK7M9hQ1VPlKHyq7qqe/BVskCpMxaouuycuYuiO5BLfzDX/AIVzlWY7Pzd3UxuvazxstxilMGTPaLWvcflOo9iuvTy7icuePTKiRQPkU86DeF2bbOZM7mTHLgUpapcaHYOQup5CSiirKoBdyp7ApAxbpGDZBkTwxSiJPEa2RDI42rQ9mRZxN+n8+apO7V/2Y1Nut1za7jCzq0SvMjZ0at6UXCqaYWR0byOi+fR9M1wHTOVZiOuynfLcIKqcSFbM4qirqH6FZzEHarQVjLBUE8eqk1lyiteNVGVO9mqhcrRyyRBIUDLFdGPGqikZpdaI5pADPC4HkQV6F2gkzOik/wDJBG7hwu3/AGhYGVq19PL3uHxO4xSOiJ5hwzt+ViunTv8AIv3OXOrgwSQoZ4RGVIwr1qo84EDU9wU/crhjUSKQKQkp3RriyKKaJFxsQ8DFZ08C1RkxrYUu6R7KZPNIrUhUVpiVx2XZaV35R9SoG0qtsLaGanqPPUFc2ud4WdWh4zI0sTNkfGxUrMUytvlJ5qKLtcwvykAeq8FUfRuVl+4IaVmiip8RDtlBV4gG36bqrFRDWR6LP1EJJKkxLtM1un89kDHjheNGE9dgkG9LghnisFXyFEVWIP5AeqCM999FUTCUrOkIZ4sigo5Y77LRGUlaAyxH4fiMgiLAbRh+YgAXe8CwuSDoBf5pR0/Pdca05i0DwjQfLX3T3fQowXpawTCQB7QBckFo2BHJEiJAdm4jkfyzn2VzlXr4ZuWNNnlaiChlkl0BuiURjRrwoHq7MQR7Ul2QpKaGVlJGriniVbThW1KUrFQVHCp2wLsSIjKVjogFMiYKMu0G+hHopWNRNI2zr9P2WOpleJ/96dOkj+WP+/4KeanrXvIjytaNOBNugO6oq3Ca0PBIBbd+Zz8nPwZQLEab6r0R0eYafz1VVPhD3m7n2HQE/UryU68Pd+K/SDsw12oe0t89j5FCdq5Ml7GyvKGibFsSb7km5KynaqfM4tQka1SZkoWySvIYOO5sAOuqvqrsb3kQDZchsMzi57jcG5ytuAARprdQ0NCBYlailwkOaNTboSq3Pw5lh3dmLqcCDTlje97umwT6fCHDWQ+62VRQtjbZo9SqGZwBN/ZK2yvhSK2Ztjomgp1Q65TCLLRGLHsO9t+Co6arc2TLcnU3vzV3A7X0QmHUA+Nw8dySjoUTV4TS5Yr/AInOd80U5FRxeBv5W/QIeVq9nEqgkeJllunJ/uCylBTSIidyrqh6ujMZJKkhiUk2gHwK2pQqumVpTlZFMsokRGENE5TtkRQWEtU8MtigXzprJ1z6mP42dmia+aJpaSfTVQ1mKxt0Ko6nEsrd/dVWCPM0/eHVrSbcr8P50XlH0LSs1wBfrtpssPj/AIXOK2QxdsbCHbrCYzXBxP1KpEylUWRUteQASNP0WuwqvaWjKRsPosJNjDMuUakDgP12Xez1U5osefP2Q4+mKmrqzdYrU+FZasejZ6/MNd1U1D9UI2lJbSAO1T3FR2XQVocLHRb+iJwWiL3hoNrnfkhW7qx7P3dURtB0BJtw0aT8/wB0LlpCbqLaNf3QAAGwAHoBZC1DEYShZyvZSPDbKqpYqmparqoVZUMWqRDKxySkkYkqokbTyKwhnVRFIiGTLKMSpMuWVakbU3VO2VFQPWygiNxZtfdTRDVDwBGRxrPJjUouP2a4smyal9FTjlI97mtb8JIB8kdhkzYmAFvd65Rc6EjhfmrGMA7o5lAyVjmPALXAgg67r5t2nTPqbupIrqqnEg1Cy2I9niSTrYK+oMIbTPc14c6I2IIc4uY4WBAtrlI5bEddOVcdO4ty1TgOIcbHjYEOAI4bqroibXUkzFnD8pTnStjF3OAVtXYfHqGl7/G3W5ALQWk2PEWvsqmowZr3ku0bcWaN9BbUq077Mqf+KGYdipnflY1xaN3EWHor+sw7IwG+pT6CibG0ANAA2AU2MyXA8lm3zwVFUnZQuXY2rlk9+gWlmRHdXnYxn/cBx1DBc+uw9iqNrTbQXJ0t1PBbDA6Huow37x1ceZ/bgqRlklUa+y0rmhryBtuPIi4+qBlerLE3syscW32Y8hxBBtodbjYeyrMSgyEWN2uaHNOxsb6HrovXw5IzpenkZIOPPgDO5V8wRcjkM9ddUYWCPauJ8gSUMZQxSImNyChR0DVMWNoKhCOp2qCBis6aBabydoVSsVjDEoKeOyOjCyci0iOpjy+Iev6H+dEXQThT0tE6TRrbjYnh6lC1eHOppAHWLXfC4c+LfNeRq8aUty97PZ0eZuOyXnQ+ubrfj9fNVc2JW/8AqB62/wCVdSkEIWWhDguRNnqc0ZSsnc83IsoqakJdqr2opWt0sobtaC7zsixOL7YDUyZf2VfWVWYqOuqru0QzHXTo5ZT5JGhceLp9rBEUdJmcL/L91SM5SSCsGobuDiPL91pWeEIelgDQpah1mq0cknudlfWTOe9sY2LgXeTdVdy0AkhFzlLTYE6jW2h6Xtr1VdhFEXEyHjo38v8Ayr1oFnNPFvvwKuE3F2iZRTVMyNdSPiNni3I7tPVrhoUE962tA+12vAcw7tIDh5gHS6GxLsa14LqdwafwEnKegJ1b63HUL08erjLiXBxywNf2mMeUk+upHxOLZGlrhwI9xzHUJLosxozlOj4UBAjoVyqRu4llShXFMVTU5Wy7OdmXSjO+7WcAPid16BVKaStkqLbpENHA55s0EnkFqsM7OgDNJYn8P3R581Y0eGsjbZoAH18zxRLtlxzzuXC4OiOJLsjjZbQbDS2wvyT6nDGzRujf94b8Q4bEeSmhj4/Lon5vEPksDXowFTC6J5jk3GoPBw5j3+SjmxNo00W4xzAmVLLG4I2cPiB5jmOYXluN4HPTv8QDh91w2cOY/bgsJRo9HHqE1T7JsRqgRe6ztbiBcbDySqahzjroomxga6eZ/QISLnmtUiB8dtOJT447bqWOEn4Gl3+Y6N+ZRUODE6yO9AnVnK5pAsDC53hFz7BaPDsNy6ncpUcFhZjbdeKtYaa2pVmDlZxsdghZIDK4NGgvqeiOyFx00A3KPw2l0zW0OjfLifX9ECJqKkAGg0GnyUcUOZ7ulv1v+it4YLN9FWwHLKeqYiH+nLXXtpsiGWCszD4blASw2N+HEpiIqoRyNySszjk4bdQdx6LqKmpbgJK1OS6ZLin2jwmJiNiCGiK9K7E9iL2mqG66FrDsORcOfTh9OlyUVbMqsi7IdjnPtLMLM3awjV3U9Oi9DjYALAaJ+QBdDVzSk5Pk2jFI5dcAuU5+ifEyykZIE22nrddcU626AJGhZ3tt2gpaWD/unA5/gjFjJI4fhb/u2Cm7T9pP6SnLmgOlcCI2HYuH3nf5RcX8wOK+fMZxGWofmlLpZXWzuOpMjtmtGwa24aGjbXmjvgOuT1AdmKeVzQTIxzwDlu0gEi+UO48r6jqjP+lIWfCwacT4j8yvP6rtJNSd0wPzva1t8/ivY3A4GwN7dLL2HD6tlTTxzM2kYHW5HZ7fMOBHoski3Jvsy8uFDko24X0WkqIjwCFNG4qibK5kIap4qQv6BWEGG812tlDRlG+3meSAAzBmIjZtxPTiVbRQi4aNhp6JlHS5Glx+Io6ji4poY6RtmlUbR4/VXtabMVNA27kxFwB4E3uLDa49/NStZou5rIAgbDouqQnkkgR512G7FWDZ52+I2MbHcB91xHM8BwGvl6ZAywtyQsI3d8vPmjA2zR13TcnJiSo6EnFK6ba++yBnYxfU+ilCaE4oAXLzScUjv6LhOqAPOvtNieKiJwvlMTg3lcuufXZedx0OSaeR41itYHYyPHgv5C5+S9v7bUgkpm6XcHtyc7k2I+X0Xk3b2HuXvZ957mvd0tFGLn5H3Wb/AJK8MjWTFz3vfqdNh02A8rL0/wCxrEnmnmjd8DZM0f8AlJHjb5XsfO/NeZNjs0X3O97cddPQBeq/ZdRllGXfjf4fNzgB/Oirwk2srwNeaiHiNgE8Ubi63z2HHXU8EeyENFz7oAAq5BFGSeSEwmgLj3sg1Pwt/C39ym1A7+cM+6Dmd6bBXkgsLBBQJK25twRkLdFBk1sjANExAGIu8NkHhkVySp8XOoU+FxWZdABLmqMhSlNKYiFwXU4hJACLfE1vBTylDwuvL5AqeRShiAT0xhT2hMDoXWhcKc1MQ2+pUd7lPbskwIAGxatjgidPM6zImEknh5c3HQDztxXz5i3bR1XJJM+GJwe9xbmDszWAhrG5mnWwaOHNaX7bu2RdIKKJ3hZZ01uLyLtafyg383dFjIKljYWNMLdG7+G5JIdf4b89L8UUvQ58IpKxspaA0sJcNnZm6kg76jhzX0F2cwxsUMMTfhY0SE8zq1nvmPoF8/QujJuGua64tqC29xpzAIzey+ksK1jzc7AflYMo98x9UqXgBYF79UBilRkbb1P881YF1gSVna6QyPDeZ9hshjQdgFLZped3G6NGrj0Tg3KwDolTts0nmgDkTbuJU5TYmpyYiqxobFGUI8AQ2Mt8ARNCf7bfJIZIU0lOeU1vNMQ15AFykqSvxEyPyM/nVJKx0XFANXIh6jphZxTpEkA5myemArpKYhy67Y/zdcCT+ATATdlS9pe0Ap4Xu4taTbyF1Z1c+Vt15J9oGP2FiMweS217eEDU38y1JgYZzmzSuknBJe85nt3JPicS39UVU0ERPgnj5WdYHY23I6DhupqGSB43yuPB1mcwAD8J0A5eqjq8JB8QbpvfcXF98t9LBw9DyUtOwTOUmDOD2kujc0OucrwTYa7X1vZe/YC+9PF+Rv0Xz5hlG1srTpoXcddibkW15L6A7ORkU0V9ywH0tomh2F4lNlbbmqnBI+8lc/gNAudoq217flHmVY4JS93COZ1R2x9IKkNypjoFFGNVI9USdbsuZkrpmZAA2Ji8ZTsNdeJqdVi7Ch8Jd/bI5EpAGPVV2lxPuYrDVztAOJJ4K4ssm1n9VXFx/wAOH5Zv59EMaLDCcN7tt3avIBJ6ndJW8bfvc9h05pIFY6Lddl3ShcmyO8SSAeEhumkpzUwHtXCdT8k4FQl1gmBS9pa3K2115F2oqYZJskjnsc0fEAHN8Qvq3e+y9J7USjc9B815RjVJKZZHlmZrnEgt1sOA56AfNR6PwrXYade7cJG82nXa/wAO/smOgmi1AkYOYuBw3tpxTDGQ67czXA9QQb2tzCJbicjdS48ddL2BsVW5k7UWPYtr6uthgfYtLi57soDsjG5nDMLbhoGvML6Ba4AE7AD2HALx77L6sSV2rWgshk1aLEAljbHn5kr1XFKkRwk+vyRY6M/LeeqawbA3ctg8WAA4LN9jaa+eZ27jp5LRvSQ2OiC44ruwTXFMQ4nRRKRxQ+ZADpNQULhe7h1RDXKCkFpT1QBLi9X3UL3cgVX9mqG0LbjV3jf1J2B/nBR9qT3ndwj77wD+UeJ3sPdXcMeVoCXo/Bzykhq+pysJ6JJ2IJjOigKlkNm25qJ4sEgHtKkBUMR0UrQmA57tPNQTOTpJAh6h4QBh+21WRo0EncDyB/ZYCStmab92bbnwnbib+quftJxA5hlJGo1Fx139FlqTtJNHuQ8a/F8Xo8a/O6lwb5BtB/8A8pG8eNpItuRax8xtqTx5cgmPw2J40kcNhrZw+IgnQeXy66MFVSy/EXxOdqQ7Vlz/AJgDYegTnYOR4oHCQb+BwJHHWxtbzU3QV9Gm+zLDe6rHFrg/NHlBtbUuBI67ey3HauozFsbd3ENHlxKzP2XwOzzSPBaYvDY/iIFh/wCxWnwqLvq5xOrY2+YzH+FOxo0WGUvdxMYOAU53U7mBQlisQiuFJoXHlAHHnRA97uipXaKunksUMB7Kizh5qYvyvuqwG8jfNF4q6yQwel/u1hdwjZ7vP7N91eOcqfs4zwSP/FIR6Ns3f0Vo5yS6Ao+1FZljP86Lip+11TceoHyBXEikbeR2vkmSO0THOSl2HmrIJY9k5z7BNjKGxGfK0oAra2sLn5Qn18pZDc8EDQi77qTtbNkpj10SGeT9psWd3xLXEfrqP2Weqa5khu5mU66x8eV2n63VnibGmU5wToAMps4E2todDuhI6KAn4yw66PGxHAnb+ddBOhPk7S4fG/aZvDKC3KeI8WYgDYbE7j0hkw+Rjszb6bPYTxNtCNd0XPh7mC9rt4OaLix19FHhQeZWMhcQ572sAB0u5wG3nb5JqdicT1nsLC6LC2PkJL5nOlJcbnIPCwXPCzb/AOpaXsXT2hdId5Hl3psFXY7aOLu2bMjEbfQBo+gWiwlmSFjdrNAU+j8DyU0uTVzMqAcVC4XOie9NJsEAB1L7BZ2rqCXaFW+I1VgqaeBu4NtfNS2ND8LzOmbfYbqwxqoAueDQXH0F0JgLm57g3u0kaEaXGvuoO1Uh7p4G7y2Mebzb6XSvgfpZ9j7iiYT94uPndxVhVSZWk9EqKm7qKNn4GBvmQNT80BjE/gsjpB6Y3tHNe3+o/QJITH5PGByaPe5SUoo9MCU3DzSSWhmTxKmxxxskkhggXChqhO3R/tMHN4SSS8H6eYY6wGeUn8T/AGYAFTzsFz+Ue4N/oFxJSuyWOpcSkjeGseQCRpoRuOB2XpXZfDIjVwPLG5g4uBtqHBjiD80kkp8NFR6ZocSN3i//AJG/+y08PwBJJWgJ27LvFJJUI7IhpikkgRnsYOo81VV0hyb/AM1XUlmy0H4M20ht+BvuXfsm4mL1dI06gzuJHVsTy35FJJHgemjqCqbGDoupJMEYLGT/AHXeY+gSSSQimf/Z"/>
          <p:cNvSpPr>
            <a:spLocks noChangeAspect="1" noChangeArrowheads="1"/>
          </p:cNvSpPr>
          <p:nvPr/>
        </p:nvSpPr>
        <p:spPr bwMode="auto">
          <a:xfrm>
            <a:off x="1679576" y="-2560638"/>
            <a:ext cx="35718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1038" name="Picture 14" descr="http://farm7.staticflickr.com/6021/6005359505_c959f4ec5b_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8199" y="1446327"/>
            <a:ext cx="1321559" cy="1973529"/>
          </a:xfrm>
          <a:prstGeom prst="rect">
            <a:avLst/>
          </a:prstGeom>
          <a:noFill/>
        </p:spPr>
      </p:pic>
      <p:pic>
        <p:nvPicPr>
          <p:cNvPr id="1040" name="Picture 16" descr="http://www.caes.uga.edu/events/dwbrooks/2009/stanleyculpeppe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7246" y="1357882"/>
            <a:ext cx="1591309" cy="2150417"/>
          </a:xfrm>
          <a:prstGeom prst="rect">
            <a:avLst/>
          </a:prstGeom>
          <a:noFill/>
        </p:spPr>
      </p:pic>
      <p:pic>
        <p:nvPicPr>
          <p:cNvPr id="1044" name="Picture 20" descr="http://www4.ncsu.edu/%7Esespayd/Images/Mitchemheadsho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715" y="4120463"/>
            <a:ext cx="1492577" cy="224086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12084" y="3278007"/>
            <a:ext cx="237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Eric Prostko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Peanuts, soybeans, field corn, sunflowers, grain sorghum, sesame, canola, field pea, sugarcane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68846" y="3407651"/>
            <a:ext cx="23038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Mark </a:t>
            </a:r>
            <a:r>
              <a:rPr kumimoji="0" lang="en-US" sz="1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Czarnota</a:t>
            </a: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Ornamentals, small fruits, nursery,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landscape, greenhouse, Christmas  Trees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4034" y="3431895"/>
            <a:ext cx="21900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Stanley Culpepper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Cotton, small grains,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vegetable crops (including sweet corn)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65513" y="4310259"/>
            <a:ext cx="153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New Hire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Turf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ea typeface="ＭＳ Ｐゴシック" charset="0"/>
              </a:rPr>
              <a:t>Interviews completed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17214" y="4022964"/>
            <a:ext cx="123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Wayne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Mitchem</a:t>
            </a: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Tree fruits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(NCSU)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81" y="1446327"/>
            <a:ext cx="1630279" cy="1937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2762" y="3381345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Lisa Baxter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Pastures/Forages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EA19C4-566A-41B6-AEB3-BA5725A28A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56" y="1275891"/>
            <a:ext cx="1474055" cy="1973529"/>
          </a:xfrm>
          <a:prstGeom prst="rect">
            <a:avLst/>
          </a:prstGeom>
        </p:spPr>
      </p:pic>
      <p:sp>
        <p:nvSpPr>
          <p:cNvPr id="3" name="AutoShape 2" descr="Portrait of Robert N. Stougaard">
            <a:extLst>
              <a:ext uri="{FF2B5EF4-FFF2-40B4-BE49-F238E27FC236}">
                <a16:creationId xmlns:a16="http://schemas.microsoft.com/office/drawing/2014/main" id="{43A104C5-3B94-4DF7-A658-09CB552C11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843E5C-82B5-43D9-A935-A95CA233F7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400" y="1434727"/>
            <a:ext cx="1307267" cy="19609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92AD06-FEC6-460E-BA2E-CA112CF4E2A8}"/>
              </a:ext>
            </a:extLst>
          </p:cNvPr>
          <p:cNvSpPr txBox="1"/>
          <p:nvPr/>
        </p:nvSpPr>
        <p:spPr>
          <a:xfrm>
            <a:off x="10063454" y="3407651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Bob Stougaard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Pastures/Forages</a:t>
            </a:r>
          </a:p>
        </p:txBody>
      </p:sp>
      <p:pic>
        <p:nvPicPr>
          <p:cNvPr id="6" name="Picture 2" descr="Invisible Man&quot; Images – Browse 338 Stock Photos, Vectors ...">
            <a:extLst>
              <a:ext uri="{FF2B5EF4-FFF2-40B4-BE49-F238E27FC236}">
                <a16:creationId xmlns:a16="http://schemas.microsoft.com/office/drawing/2014/main" id="{2EA3DC6C-CAE7-4BE3-B268-98799D23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96" y="4227335"/>
            <a:ext cx="22479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59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4662D0-09B4-4DAE-9639-EAAFDE3333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582" y="0"/>
            <a:ext cx="9148713" cy="68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86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7750"/>
            <a:ext cx="10972800" cy="1143000"/>
          </a:xfrm>
        </p:spPr>
        <p:txBody>
          <a:bodyPr/>
          <a:lstStyle/>
          <a:p>
            <a:r>
              <a:rPr lang="en-US" dirty="0"/>
              <a:t>Forestry/Pine Trees</a:t>
            </a:r>
            <a:br>
              <a:rPr lang="en-US" dirty="0"/>
            </a:br>
            <a:r>
              <a:rPr lang="en-US" dirty="0" err="1"/>
              <a:t>Warnell</a:t>
            </a:r>
            <a:r>
              <a:rPr lang="en-US" dirty="0"/>
              <a:t> School of Forestry</a:t>
            </a:r>
          </a:p>
        </p:txBody>
      </p:sp>
      <p:pic>
        <p:nvPicPr>
          <p:cNvPr id="15362" name="Picture 2" descr="http://www.warnelloutreach.org/images/people/dicke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901" y="1728342"/>
            <a:ext cx="1900968" cy="28585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5183" y="4574479"/>
            <a:ext cx="148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David Dickens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Statesboro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1" y="4720976"/>
            <a:ext cx="129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David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Clabo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Tifton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004" y="1655581"/>
            <a:ext cx="2384196" cy="30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96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826E-7DDB-46A3-BC15-E48032E1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747248" cy="493458"/>
          </a:xfrm>
        </p:spPr>
        <p:txBody>
          <a:bodyPr/>
          <a:lstStyle/>
          <a:p>
            <a:r>
              <a:rPr lang="en-US" dirty="0"/>
              <a:t>Questions/Comments?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096AF-E9F9-487C-A6C8-D14B05CDB7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88284" y="1519301"/>
            <a:ext cx="5615432" cy="42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6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7533-ACE0-4FAC-B15A-D96130F6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Soybean Weed Control – 2024</a:t>
            </a:r>
            <a:br>
              <a:rPr lang="en-US" dirty="0"/>
            </a:br>
            <a:r>
              <a:rPr lang="en-US" sz="2800" i="1" dirty="0">
                <a:solidFill>
                  <a:srgbClr val="FFC000"/>
                </a:solidFill>
              </a:rPr>
              <a:t>Conventional Systems (15” row spacing)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D771A-39B9-4FA3-9A25-6CFBF2187991}"/>
              </a:ext>
            </a:extLst>
          </p:cNvPr>
          <p:cNvSpPr txBox="1"/>
          <p:nvPr/>
        </p:nvSpPr>
        <p:spPr>
          <a:xfrm>
            <a:off x="0" y="6037868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SB-04-24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104 DAP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C8FF5-1359-4CB1-BFDE-2EA1C9C1FFA3}"/>
              </a:ext>
            </a:extLst>
          </p:cNvPr>
          <p:cNvSpPr txBox="1"/>
          <p:nvPr/>
        </p:nvSpPr>
        <p:spPr>
          <a:xfrm>
            <a:off x="2661701" y="6260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0A331D2-1604-4BFE-AE83-89AD06B19D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2800" y="2324100"/>
            <a:ext cx="4572000" cy="34290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E4F8DA-1225-423D-82C8-4F673064BA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00800" y="2324100"/>
            <a:ext cx="4572000" cy="34290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FD37C4-704F-465A-8289-E0209386DD7C}"/>
              </a:ext>
            </a:extLst>
          </p:cNvPr>
          <p:cNvSpPr txBox="1"/>
          <p:nvPr/>
        </p:nvSpPr>
        <p:spPr>
          <a:xfrm>
            <a:off x="7906779" y="5299204"/>
            <a:ext cx="1928733" cy="138499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Tricor 4F @ 8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Zidua 4.17SC @ 2.5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Reflex 2SL @ 24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Classic 25DG @ 0.5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Induce @ 0.25% v/v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 (31 DAP)</a:t>
            </a:r>
          </a:p>
        </p:txBody>
      </p:sp>
    </p:spTree>
    <p:extLst>
      <p:ext uri="{BB962C8B-B14F-4D97-AF65-F5344CB8AC3E}">
        <p14:creationId xmlns:p14="http://schemas.microsoft.com/office/powerpoint/2010/main" val="187644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7533-ACE0-4FAC-B15A-D96130F6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Soybean Weed Control – 2024</a:t>
            </a:r>
            <a:br>
              <a:rPr lang="en-US" dirty="0"/>
            </a:br>
            <a:r>
              <a:rPr lang="en-US" sz="2800" i="1" dirty="0">
                <a:solidFill>
                  <a:srgbClr val="FFC000"/>
                </a:solidFill>
              </a:rPr>
              <a:t>Conventional Systems (15” row spacing)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D771A-39B9-4FA3-9A25-6CFBF2187991}"/>
              </a:ext>
            </a:extLst>
          </p:cNvPr>
          <p:cNvSpPr txBox="1"/>
          <p:nvPr/>
        </p:nvSpPr>
        <p:spPr>
          <a:xfrm>
            <a:off x="0" y="6037868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SB-04-24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104 DAP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C8FF5-1359-4CB1-BFDE-2EA1C9C1FFA3}"/>
              </a:ext>
            </a:extLst>
          </p:cNvPr>
          <p:cNvSpPr txBox="1"/>
          <p:nvPr/>
        </p:nvSpPr>
        <p:spPr>
          <a:xfrm>
            <a:off x="2661701" y="6260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0A331D2-1604-4BFE-AE83-89AD06B19D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2800" y="2324100"/>
            <a:ext cx="4572000" cy="342900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7B1AA2-C981-415E-ABAA-2D3D96573D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00800" y="2324100"/>
            <a:ext cx="4572000" cy="3429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C0036E-0FD6-4719-A289-5AAB2AD25382}"/>
              </a:ext>
            </a:extLst>
          </p:cNvPr>
          <p:cNvSpPr txBox="1"/>
          <p:nvPr/>
        </p:nvSpPr>
        <p:spPr>
          <a:xfrm>
            <a:off x="7534935" y="5299204"/>
            <a:ext cx="2456121" cy="138499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Tricor 4F @ 8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Dual Magnum 7.62EC @ 16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Reflex 2SL @ 24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Classic 25DG @ 0.5 oz/A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Induce @ 0.25% v/v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 (31 DAP)</a:t>
            </a:r>
          </a:p>
        </p:txBody>
      </p:sp>
    </p:spTree>
    <p:extLst>
      <p:ext uri="{BB962C8B-B14F-4D97-AF65-F5344CB8AC3E}">
        <p14:creationId xmlns:p14="http://schemas.microsoft.com/office/powerpoint/2010/main" val="352551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A557-AD91-4E13-8D79-B4B16D54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would be OK with 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3DC0-DCF9-4090-9179-E779680EA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18" y="1483242"/>
            <a:ext cx="5384800" cy="4572000"/>
          </a:xfrm>
        </p:spPr>
        <p:txBody>
          <a:bodyPr/>
          <a:lstStyle/>
          <a:p>
            <a:r>
              <a:rPr lang="en-US" sz="2400" b="1" u="sng" dirty="0"/>
              <a:t>PRE</a:t>
            </a:r>
          </a:p>
          <a:p>
            <a:pPr lvl="1"/>
            <a:r>
              <a:rPr lang="en-US" sz="2000" b="1" dirty="0"/>
              <a:t>Valor</a:t>
            </a:r>
            <a:r>
              <a:rPr lang="en-US" sz="2000" dirty="0"/>
              <a:t> or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Envive</a:t>
            </a:r>
            <a:r>
              <a:rPr lang="en-US" sz="2000" dirty="0"/>
              <a:t> (Valor + Classic + Harmony) or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Surveil</a:t>
            </a:r>
            <a:r>
              <a:rPr lang="en-US" sz="2000" dirty="0"/>
              <a:t> (Valor + FirstRate) or 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Fierce</a:t>
            </a:r>
            <a:r>
              <a:rPr lang="en-US" sz="2000" dirty="0"/>
              <a:t> (Valor + Zidua) or 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Fierce MTZ </a:t>
            </a:r>
            <a:r>
              <a:rPr lang="en-US" sz="2000" dirty="0"/>
              <a:t>(Valor + Tricor + Zidua) or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Trivence</a:t>
            </a:r>
            <a:r>
              <a:rPr lang="en-US" sz="2000" dirty="0"/>
              <a:t> (Valor + Tricor + Classic)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61FAD-CF2A-4D78-9EEA-E3E8197C3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752600"/>
            <a:ext cx="4223994" cy="4572000"/>
          </a:xfrm>
        </p:spPr>
        <p:txBody>
          <a:bodyPr/>
          <a:lstStyle/>
          <a:p>
            <a:r>
              <a:rPr lang="en-US" b="1" u="sng" dirty="0"/>
              <a:t>POST</a:t>
            </a:r>
          </a:p>
          <a:p>
            <a:pPr lvl="1"/>
            <a:r>
              <a:rPr lang="en-US" dirty="0"/>
              <a:t>Roundup + Xtendimax/ Engenia + residual (Xtend System) 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Liberty + residual (Liberty-Link or XtendFlex System) 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Liberty + Enlist One + residual (Enlist System)</a:t>
            </a:r>
          </a:p>
          <a:p>
            <a:pPr lvl="1"/>
            <a:endParaRPr lang="en-US" dirty="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AC98515D-67DA-4270-B76E-42188FBE8DC8}"/>
              </a:ext>
            </a:extLst>
          </p:cNvPr>
          <p:cNvSpPr/>
          <p:nvPr/>
        </p:nvSpPr>
        <p:spPr bwMode="auto">
          <a:xfrm>
            <a:off x="7240772" y="2009554"/>
            <a:ext cx="1706525" cy="1738423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93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78223-BC71-4EF1-B20D-DB585435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Soybean Weed Control - 2023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CFD71-58F9-42C3-A1C6-D68D6EB779F4}"/>
              </a:ext>
            </a:extLst>
          </p:cNvPr>
          <p:cNvSpPr txBox="1"/>
          <p:nvPr/>
        </p:nvSpPr>
        <p:spPr>
          <a:xfrm>
            <a:off x="0" y="6088053"/>
            <a:ext cx="75533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SB-05-23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 DAT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F209E-A32F-4507-AEBA-F73AE4F47D0C}"/>
              </a:ext>
            </a:extLst>
          </p:cNvPr>
          <p:cNvSpPr txBox="1"/>
          <p:nvPr/>
        </p:nvSpPr>
        <p:spPr>
          <a:xfrm>
            <a:off x="3474523" y="613601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6DCD874-51A9-4C5A-89B6-475C879545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93323" y="2185825"/>
            <a:ext cx="4572000" cy="3429000"/>
          </a:xfr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E74796F7-ECF0-4683-B46D-0FCB032C1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39718" y="2185825"/>
            <a:ext cx="4572000" cy="3429000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6662D3-1A8B-495D-9048-ED02CDC87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427" y="5976226"/>
            <a:ext cx="1981372" cy="6889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D13B69-D146-4CEF-B771-AA9F6E1F2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223" y="2362201"/>
            <a:ext cx="1488006" cy="380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0C5DD-6C5B-4103-ACAB-3604904603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362200"/>
            <a:ext cx="1371600" cy="4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A6BD-B894-4EA0-A6E3-E4E4E95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Enlist Soybeans - 2023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6A998D-F288-4DC2-BF7A-DDBBAA92DAC6}"/>
              </a:ext>
            </a:extLst>
          </p:cNvPr>
          <p:cNvSpPr txBox="1"/>
          <p:nvPr/>
        </p:nvSpPr>
        <p:spPr>
          <a:xfrm>
            <a:off x="3397406" y="606845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AD1C7-A684-4CC0-BA1D-7F7E9F3F7476}"/>
              </a:ext>
            </a:extLst>
          </p:cNvPr>
          <p:cNvSpPr txBox="1"/>
          <p:nvPr/>
        </p:nvSpPr>
        <p:spPr>
          <a:xfrm>
            <a:off x="1476201" y="6156695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SB-04-23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 DAT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4EA0C1-4C4D-44C1-AEE7-004AE99CA4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62100" y="2131870"/>
            <a:ext cx="4572000" cy="3429000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094C8E5-AD75-48F9-91F2-94FB32EEBC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41587" y="2131871"/>
            <a:ext cx="4572000" cy="3429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D250D4-1624-485C-9065-97B02F085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361" y="5838889"/>
            <a:ext cx="1658256" cy="8718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3002EE-DE67-4DCE-B213-A3CAA30AA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078" y="2068157"/>
            <a:ext cx="126807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8169"/>
      </p:ext>
    </p:extLst>
  </p:cSld>
  <p:clrMapOvr>
    <a:masterClrMapping/>
  </p:clrMapOvr>
</p:sld>
</file>

<file path=ppt/theme/theme1.xml><?xml version="1.0" encoding="utf-8"?>
<a:theme xmlns:a="http://schemas.openxmlformats.org/drawingml/2006/main" name="1_PPP_SGENE_TXT_Firetruck_Sign">
  <a:themeElements>
    <a:clrScheme name="Custom 1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7F7F7F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 slide_do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PP_SAGRI_TXT_Sunflower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AGRI_TXT_Sunfl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AGRI_TXT_Sunflow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GRI_TXT_Sunflow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TXT_Sunflow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TXT_Sunflow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TXT_Sunflow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TXT_Sunflow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GRI_TXT_Sunflow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20" ma:contentTypeDescription="Create a new document." ma:contentTypeScope="" ma:versionID="2f4a4207ebaaa807cae080fb90a65b79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14e544c0e6e735491dc73079ab99fd8d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c613e7a6-ae2b-4057-9573-8cbc37370f0f" xsi:nil="true"/>
  </documentManagement>
</p:properties>
</file>

<file path=customXml/itemProps1.xml><?xml version="1.0" encoding="utf-8"?>
<ds:datastoreItem xmlns:ds="http://schemas.openxmlformats.org/officeDocument/2006/customXml" ds:itemID="{C263B580-5BF4-4C6D-817E-E0574B9941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2DDA4-7DB6-40C2-89D8-AC5D49E71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8C2DFC-7D24-4B6D-8791-8595172E5824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613e7a6-ae2b-4057-9573-8cbc37370f0f"/>
    <ds:schemaRef ds:uri="d2182f11-ec6d-4344-bcdd-126cac1ae7e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1965</Words>
  <Application>Microsoft Office PowerPoint</Application>
  <PresentationFormat>Widescreen</PresentationFormat>
  <Paragraphs>416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ＭＳ Ｐゴシック</vt:lpstr>
      <vt:lpstr>Arial</vt:lpstr>
      <vt:lpstr>Calibri</vt:lpstr>
      <vt:lpstr>Calibri Light</vt:lpstr>
      <vt:lpstr>Garamond</vt:lpstr>
      <vt:lpstr>Wingdings</vt:lpstr>
      <vt:lpstr>1_PPP_SGENE_TXT_Firetruck_Sign</vt:lpstr>
      <vt:lpstr>PPP_SGENE_TXT_Firetruck_Sign</vt:lpstr>
      <vt:lpstr>PPT slide_dot background</vt:lpstr>
      <vt:lpstr>PPP_SAGRI_TXT_Sunflower</vt:lpstr>
      <vt:lpstr>2_Edge</vt:lpstr>
      <vt:lpstr>4_Office Theme</vt:lpstr>
      <vt:lpstr>7_Office Theme</vt:lpstr>
      <vt:lpstr>6_Office Theme</vt:lpstr>
      <vt:lpstr>Office Theme</vt:lpstr>
      <vt:lpstr>2025 Soybean Weed Control Update</vt:lpstr>
      <vt:lpstr>Soybean Weed Control Simplified  </vt:lpstr>
      <vt:lpstr>Metribuzin Products</vt:lpstr>
      <vt:lpstr>Conventional Soybeans</vt:lpstr>
      <vt:lpstr>Soybean Weed Control – 2024 Conventional Systems (15” row spacing)</vt:lpstr>
      <vt:lpstr>Soybean Weed Control – 2024 Conventional Systems (15” row spacing)</vt:lpstr>
      <vt:lpstr>But would be OK with ……</vt:lpstr>
      <vt:lpstr>Soybean Weed Control - 2023</vt:lpstr>
      <vt:lpstr>Enlist Soybeans - 2023</vt:lpstr>
      <vt:lpstr>Liberty® ULTRA 1.76SL</vt:lpstr>
      <vt:lpstr>PowerPoint Presentation</vt:lpstr>
      <vt:lpstr>Soybean Weed Control – 2024 Liberty Systems (15” row spacing)</vt:lpstr>
      <vt:lpstr>Pre-Plant Burndowns</vt:lpstr>
      <vt:lpstr>Double-Cropped Soybean Behind Field Corn</vt:lpstr>
      <vt:lpstr>HPPD/Soybean Test - 2023 Planted 92 DAT</vt:lpstr>
      <vt:lpstr>Soybean Yield Response to HPPD Herbicides Applied 92 DBP* - 2023</vt:lpstr>
      <vt:lpstr>Soybean/HPPD – 2024 Planted July 8 (90 DAT)</vt:lpstr>
      <vt:lpstr>Soybean Yield Response to HPPD Herbicides Applied 90 DBP* - 2024</vt:lpstr>
      <vt:lpstr>Soybean/HPPD Tests (2023-2024) Cumulative Rainfall From Application to Planting</vt:lpstr>
      <vt:lpstr>Late Applications of PPO Herbicides</vt:lpstr>
      <vt:lpstr>Green Stem Syndrome</vt:lpstr>
      <vt:lpstr>Soybean Harvest Aids</vt:lpstr>
      <vt:lpstr>PowerPoint Presentation</vt:lpstr>
      <vt:lpstr>PowerPoint Presentation</vt:lpstr>
      <vt:lpstr>PowerPoint Presentation</vt:lpstr>
      <vt:lpstr>Grain Sorghum Weed Control - 2021</vt:lpstr>
      <vt:lpstr>Huskie Injury on Sorghum</vt:lpstr>
      <vt:lpstr>Texas Panicum in Grain Sorghum</vt:lpstr>
      <vt:lpstr>New Grain Sorghum Weed Control Technologies (Non-GMO)</vt:lpstr>
      <vt:lpstr>Grain Sorghum Weed Control – 2022 I-Growth</vt:lpstr>
      <vt:lpstr>Igrowth Grain Sorghum Hybrids</vt:lpstr>
      <vt:lpstr>DoubleTeam Sorghum - 2022</vt:lpstr>
      <vt:lpstr>DoubleTeam™ System – First Act Off-Types</vt:lpstr>
      <vt:lpstr>DoubleTeam Sorghum Hybrids</vt:lpstr>
      <vt:lpstr>Inzen Grain Sorghum - 2022</vt:lpstr>
      <vt:lpstr>Sunflower Weed Control</vt:lpstr>
      <vt:lpstr>What is labeled? (not much)</vt:lpstr>
      <vt:lpstr>Harvest Aids for Sunflowers</vt:lpstr>
      <vt:lpstr>Valor PRE on Sunflowers?? NO, NO, NO!</vt:lpstr>
      <vt:lpstr>Sunflower Weed Control - 2024</vt:lpstr>
      <vt:lpstr>Sunflower Weed Control - 2024</vt:lpstr>
      <vt:lpstr>Know Who to Contact (Your Extension Weed Science Team)</vt:lpstr>
      <vt:lpstr>PowerPoint Presentation</vt:lpstr>
      <vt:lpstr>Forestry/Pine Trees Warnell School of Forestry</vt:lpstr>
      <vt:lpstr>Questions/Comments?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Soybean Weed Control Update</dc:title>
  <dc:creator>Eric P. Prostko</dc:creator>
  <cp:lastModifiedBy>Eric P. Prostko</cp:lastModifiedBy>
  <cp:revision>12</cp:revision>
  <dcterms:created xsi:type="dcterms:W3CDTF">2024-11-04T14:05:45Z</dcterms:created>
  <dcterms:modified xsi:type="dcterms:W3CDTF">2024-11-19T15:08:59Z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